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257" r:id="rId3"/>
    <p:sldId id="14998703" r:id="rId4"/>
    <p:sldId id="14998819" r:id="rId5"/>
    <p:sldId id="14998704" r:id="rId6"/>
    <p:sldId id="14998820" r:id="rId7"/>
    <p:sldId id="14998821" r:id="rId8"/>
    <p:sldId id="14998822" r:id="rId9"/>
    <p:sldId id="14998705" r:id="rId10"/>
    <p:sldId id="14998832" r:id="rId11"/>
    <p:sldId id="14998716" r:id="rId12"/>
    <p:sldId id="14998824" r:id="rId13"/>
    <p:sldId id="14998717" r:id="rId14"/>
    <p:sldId id="14998826" r:id="rId15"/>
    <p:sldId id="14998718" r:id="rId16"/>
    <p:sldId id="14998827" r:id="rId17"/>
    <p:sldId id="14998719" r:id="rId18"/>
    <p:sldId id="14998828" r:id="rId19"/>
    <p:sldId id="14998720" r:id="rId20"/>
    <p:sldId id="14998829" r:id="rId21"/>
    <p:sldId id="14998721" r:id="rId22"/>
    <p:sldId id="14998830" r:id="rId23"/>
    <p:sldId id="14998722" r:id="rId24"/>
    <p:sldId id="14998831" r:id="rId25"/>
    <p:sldId id="14998706" r:id="rId26"/>
    <p:sldId id="14998833" r:id="rId27"/>
    <p:sldId id="14998727" r:id="rId28"/>
    <p:sldId id="14998834" r:id="rId29"/>
    <p:sldId id="14998728" r:id="rId30"/>
    <p:sldId id="14998835" r:id="rId31"/>
    <p:sldId id="14998847" r:id="rId32"/>
    <p:sldId id="14998838" r:id="rId33"/>
    <p:sldId id="14998839" r:id="rId34"/>
    <p:sldId id="14998840" r:id="rId35"/>
    <p:sldId id="14998841" r:id="rId36"/>
    <p:sldId id="14998842" r:id="rId37"/>
    <p:sldId id="14998843" r:id="rId38"/>
    <p:sldId id="14998844" r:id="rId39"/>
    <p:sldId id="14998845" r:id="rId40"/>
    <p:sldId id="14998846" r:id="rId41"/>
    <p:sldId id="14998729" r:id="rId42"/>
    <p:sldId id="14998836" r:id="rId43"/>
    <p:sldId id="14998848" r:id="rId44"/>
    <p:sldId id="14998849" r:id="rId45"/>
    <p:sldId id="14998850" r:id="rId46"/>
    <p:sldId id="14998851" r:id="rId47"/>
    <p:sldId id="14998852" r:id="rId48"/>
    <p:sldId id="14998853" r:id="rId49"/>
    <p:sldId id="14998854" r:id="rId50"/>
    <p:sldId id="14998730" r:id="rId51"/>
    <p:sldId id="14998859" r:id="rId52"/>
    <p:sldId id="14998837" r:id="rId53"/>
    <p:sldId id="14998860" r:id="rId54"/>
    <p:sldId id="14998861" r:id="rId55"/>
    <p:sldId id="14998707" r:id="rId56"/>
    <p:sldId id="14998862" r:id="rId57"/>
    <p:sldId id="14998735" r:id="rId58"/>
    <p:sldId id="14998863" r:id="rId59"/>
    <p:sldId id="14998736" r:id="rId60"/>
    <p:sldId id="14998864" r:id="rId61"/>
    <p:sldId id="14998737" r:id="rId62"/>
    <p:sldId id="14998865" r:id="rId63"/>
    <p:sldId id="14998934" r:id="rId64"/>
    <p:sldId id="14998738" r:id="rId65"/>
    <p:sldId id="14998866" r:id="rId66"/>
    <p:sldId id="14999052" r:id="rId67"/>
    <p:sldId id="14999053" r:id="rId68"/>
    <p:sldId id="14998739" r:id="rId69"/>
    <p:sldId id="14999055" r:id="rId70"/>
    <p:sldId id="14998867" r:id="rId71"/>
    <p:sldId id="14999056" r:id="rId72"/>
    <p:sldId id="14998740" r:id="rId73"/>
    <p:sldId id="14999057" r:id="rId74"/>
    <p:sldId id="14998951" r:id="rId75"/>
    <p:sldId id="14998741" r:id="rId76"/>
    <p:sldId id="14998869" r:id="rId77"/>
    <p:sldId id="14998742" r:id="rId78"/>
    <p:sldId id="14998870" r:id="rId79"/>
    <p:sldId id="14998955" r:id="rId80"/>
    <p:sldId id="14998743" r:id="rId81"/>
    <p:sldId id="14999058" r:id="rId82"/>
    <p:sldId id="14998956" r:id="rId83"/>
    <p:sldId id="14998958" r:id="rId84"/>
    <p:sldId id="14999059" r:id="rId85"/>
    <p:sldId id="14998960" r:id="rId86"/>
    <p:sldId id="14998744" r:id="rId87"/>
    <p:sldId id="14999060" r:id="rId88"/>
    <p:sldId id="14999061" r:id="rId89"/>
    <p:sldId id="14998745" r:id="rId90"/>
    <p:sldId id="14998873" r:id="rId91"/>
    <p:sldId id="14998746" r:id="rId92"/>
    <p:sldId id="14999062" r:id="rId93"/>
    <p:sldId id="14998962" r:id="rId94"/>
    <p:sldId id="14998747" r:id="rId95"/>
    <p:sldId id="14998963" r:id="rId96"/>
    <p:sldId id="14999063" r:id="rId97"/>
    <p:sldId id="14999064" r:id="rId98"/>
    <p:sldId id="14999065" r:id="rId99"/>
    <p:sldId id="14999066" r:id="rId100"/>
    <p:sldId id="14999067" r:id="rId101"/>
    <p:sldId id="14999068" r:id="rId102"/>
    <p:sldId id="14998748" r:id="rId103"/>
    <p:sldId id="14998876" r:id="rId104"/>
    <p:sldId id="14998975" r:id="rId105"/>
    <p:sldId id="14999069" r:id="rId106"/>
    <p:sldId id="14999070" r:id="rId107"/>
    <p:sldId id="14999071" r:id="rId108"/>
    <p:sldId id="14999072" r:id="rId109"/>
    <p:sldId id="14999073" r:id="rId110"/>
    <p:sldId id="14999075" r:id="rId111"/>
    <p:sldId id="14999074" r:id="rId112"/>
    <p:sldId id="14999076" r:id="rId113"/>
    <p:sldId id="14999077" r:id="rId114"/>
    <p:sldId id="14998749" r:id="rId115"/>
    <p:sldId id="14998877" r:id="rId116"/>
    <p:sldId id="14998750" r:id="rId117"/>
    <p:sldId id="14999078" r:id="rId118"/>
    <p:sldId id="14998878" r:id="rId119"/>
    <p:sldId id="14998751" r:id="rId120"/>
    <p:sldId id="14999080" r:id="rId121"/>
    <p:sldId id="14998752" r:id="rId122"/>
    <p:sldId id="14998880" r:id="rId123"/>
    <p:sldId id="14998753" r:id="rId124"/>
    <p:sldId id="14998881" r:id="rId125"/>
    <p:sldId id="14999081" r:id="rId126"/>
    <p:sldId id="14999082" r:id="rId127"/>
    <p:sldId id="14999083" r:id="rId128"/>
    <p:sldId id="14999085" r:id="rId129"/>
    <p:sldId id="14999086" r:id="rId130"/>
    <p:sldId id="14999087" r:id="rId131"/>
    <p:sldId id="14999088" r:id="rId132"/>
    <p:sldId id="14999089" r:id="rId133"/>
    <p:sldId id="14999084" r:id="rId134"/>
    <p:sldId id="14999006" r:id="rId135"/>
    <p:sldId id="14998708" r:id="rId136"/>
    <p:sldId id="14998933" r:id="rId137"/>
    <p:sldId id="14998758" r:id="rId138"/>
    <p:sldId id="14998932" r:id="rId139"/>
    <p:sldId id="14998759" r:id="rId140"/>
    <p:sldId id="14998931" r:id="rId141"/>
    <p:sldId id="14998760" r:id="rId142"/>
    <p:sldId id="14999007" r:id="rId143"/>
    <p:sldId id="14998930" r:id="rId144"/>
    <p:sldId id="14998761" r:id="rId145"/>
    <p:sldId id="14998929" r:id="rId146"/>
    <p:sldId id="14999008" r:id="rId147"/>
    <p:sldId id="14999009" r:id="rId148"/>
    <p:sldId id="14999010" r:id="rId149"/>
    <p:sldId id="14999011" r:id="rId150"/>
    <p:sldId id="14999012" r:id="rId151"/>
    <p:sldId id="14999013" r:id="rId152"/>
    <p:sldId id="14999014" r:id="rId153"/>
    <p:sldId id="14999015" r:id="rId154"/>
    <p:sldId id="14999016" r:id="rId155"/>
    <p:sldId id="14999017" r:id="rId156"/>
    <p:sldId id="14998762" r:id="rId157"/>
    <p:sldId id="14998928" r:id="rId158"/>
    <p:sldId id="14999018" r:id="rId159"/>
    <p:sldId id="14999020" r:id="rId160"/>
    <p:sldId id="14999019" r:id="rId161"/>
    <p:sldId id="14999021" r:id="rId162"/>
    <p:sldId id="14998763" r:id="rId163"/>
    <p:sldId id="14998927" r:id="rId164"/>
    <p:sldId id="14999022" r:id="rId165"/>
    <p:sldId id="14998764" r:id="rId166"/>
    <p:sldId id="14998926" r:id="rId167"/>
    <p:sldId id="14999023" r:id="rId168"/>
    <p:sldId id="14998765" r:id="rId169"/>
    <p:sldId id="14998925" r:id="rId170"/>
    <p:sldId id="14998766" r:id="rId171"/>
    <p:sldId id="14998924" r:id="rId172"/>
    <p:sldId id="14999024" r:id="rId173"/>
    <p:sldId id="14998767" r:id="rId174"/>
    <p:sldId id="14998923" r:id="rId175"/>
    <p:sldId id="14999025" r:id="rId176"/>
    <p:sldId id="14999026" r:id="rId177"/>
    <p:sldId id="14999027" r:id="rId178"/>
    <p:sldId id="14998768" r:id="rId179"/>
    <p:sldId id="14998922" r:id="rId180"/>
    <p:sldId id="14999028" r:id="rId181"/>
    <p:sldId id="14998769" r:id="rId182"/>
    <p:sldId id="14998921" r:id="rId183"/>
    <p:sldId id="14999029" r:id="rId184"/>
    <p:sldId id="14998770" r:id="rId185"/>
    <p:sldId id="14998920" r:id="rId186"/>
    <p:sldId id="14998771" r:id="rId187"/>
    <p:sldId id="14998919" r:id="rId188"/>
    <p:sldId id="14998709" r:id="rId189"/>
    <p:sldId id="14998918" r:id="rId190"/>
    <p:sldId id="14998776" r:id="rId191"/>
    <p:sldId id="14998917" r:id="rId192"/>
    <p:sldId id="14999030" r:id="rId193"/>
    <p:sldId id="14999031" r:id="rId194"/>
    <p:sldId id="14998777" r:id="rId195"/>
    <p:sldId id="14998916" r:id="rId196"/>
    <p:sldId id="14999032" r:id="rId197"/>
    <p:sldId id="14999033" r:id="rId198"/>
    <p:sldId id="14999034" r:id="rId199"/>
    <p:sldId id="14999035" r:id="rId200"/>
    <p:sldId id="14998778" r:id="rId201"/>
    <p:sldId id="14998915" r:id="rId202"/>
    <p:sldId id="14998779" r:id="rId203"/>
    <p:sldId id="14998914" r:id="rId204"/>
    <p:sldId id="14998780" r:id="rId205"/>
    <p:sldId id="14998913" r:id="rId206"/>
    <p:sldId id="14999036" r:id="rId207"/>
    <p:sldId id="14999037" r:id="rId208"/>
    <p:sldId id="14998781" r:id="rId209"/>
    <p:sldId id="14998912" r:id="rId210"/>
    <p:sldId id="14998782" r:id="rId211"/>
    <p:sldId id="14998911" r:id="rId212"/>
    <p:sldId id="14998783" r:id="rId213"/>
    <p:sldId id="14998910" r:id="rId214"/>
    <p:sldId id="14998784" r:id="rId215"/>
    <p:sldId id="14998909" r:id="rId216"/>
    <p:sldId id="14998785" r:id="rId217"/>
    <p:sldId id="14998908" r:id="rId218"/>
    <p:sldId id="14998786" r:id="rId219"/>
    <p:sldId id="14998907" r:id="rId220"/>
    <p:sldId id="14998710" r:id="rId221"/>
    <p:sldId id="14998906" r:id="rId222"/>
    <p:sldId id="14998791" r:id="rId223"/>
    <p:sldId id="14998905" r:id="rId224"/>
    <p:sldId id="14998792" r:id="rId225"/>
    <p:sldId id="14998904" r:id="rId226"/>
    <p:sldId id="14998793" r:id="rId227"/>
    <p:sldId id="14998903" r:id="rId228"/>
    <p:sldId id="14999038" r:id="rId229"/>
    <p:sldId id="14999039" r:id="rId230"/>
    <p:sldId id="14998794" r:id="rId231"/>
    <p:sldId id="14999040" r:id="rId232"/>
    <p:sldId id="14998795" r:id="rId233"/>
    <p:sldId id="14998902" r:id="rId234"/>
    <p:sldId id="14998796" r:id="rId235"/>
    <p:sldId id="14998901" r:id="rId236"/>
    <p:sldId id="14998797" r:id="rId237"/>
    <p:sldId id="14998899" r:id="rId238"/>
    <p:sldId id="14998798" r:id="rId239"/>
    <p:sldId id="14998898" r:id="rId240"/>
    <p:sldId id="14999041" r:id="rId241"/>
    <p:sldId id="14998799" r:id="rId242"/>
    <p:sldId id="14998897" r:id="rId243"/>
    <p:sldId id="14998800" r:id="rId244"/>
    <p:sldId id="14998896" r:id="rId245"/>
    <p:sldId id="14998801" r:id="rId246"/>
    <p:sldId id="14998895" r:id="rId247"/>
    <p:sldId id="14999042" r:id="rId248"/>
    <p:sldId id="14999043" r:id="rId249"/>
    <p:sldId id="14999044" r:id="rId250"/>
    <p:sldId id="14999045" r:id="rId251"/>
    <p:sldId id="14999046" r:id="rId252"/>
    <p:sldId id="14999047" r:id="rId253"/>
    <p:sldId id="14998802" r:id="rId254"/>
    <p:sldId id="14998894" r:id="rId255"/>
    <p:sldId id="14998803" r:id="rId256"/>
    <p:sldId id="14998893" r:id="rId257"/>
    <p:sldId id="14998804" r:id="rId258"/>
    <p:sldId id="14998892" r:id="rId259"/>
    <p:sldId id="14998805" r:id="rId260"/>
    <p:sldId id="14998891" r:id="rId261"/>
    <p:sldId id="14998806" r:id="rId262"/>
    <p:sldId id="14998890" r:id="rId263"/>
    <p:sldId id="14999048" r:id="rId264"/>
    <p:sldId id="14998807" r:id="rId265"/>
    <p:sldId id="14998889" r:id="rId266"/>
    <p:sldId id="14999049" r:id="rId267"/>
    <p:sldId id="14998711" r:id="rId268"/>
    <p:sldId id="14998888" r:id="rId269"/>
    <p:sldId id="14998812" r:id="rId270"/>
    <p:sldId id="14998887" r:id="rId271"/>
    <p:sldId id="14998813" r:id="rId272"/>
    <p:sldId id="14998886" r:id="rId273"/>
    <p:sldId id="14998814" r:id="rId274"/>
    <p:sldId id="14998885" r:id="rId275"/>
    <p:sldId id="14998815" r:id="rId276"/>
    <p:sldId id="14998884" r:id="rId277"/>
    <p:sldId id="14998816" r:id="rId278"/>
    <p:sldId id="14998883" r:id="rId279"/>
    <p:sldId id="14998817" r:id="rId280"/>
    <p:sldId id="14998882" r:id="rId281"/>
    <p:sldId id="14998818" r:id="rId282"/>
    <p:sldId id="14998825" r:id="rId283"/>
  </p:sldIdLst>
  <p:sldSz cx="12192000" cy="6858000"/>
  <p:notesSz cx="6858000" cy="9144000"/>
  <p:custDataLst>
    <p:tags r:id="rId2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257"/>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4"/>
            <p14:sldId id="14998728"/>
            <p14:sldId id="14998835"/>
            <p14:sldId id="14998847"/>
            <p14:sldId id="14998838"/>
            <p14:sldId id="14998839"/>
            <p14:sldId id="14998840"/>
            <p14:sldId id="14998841"/>
            <p14:sldId id="14998842"/>
            <p14:sldId id="14998843"/>
            <p14:sldId id="14998844"/>
            <p14:sldId id="14998845"/>
            <p14:sldId id="14998846"/>
            <p14:sldId id="14998729"/>
            <p14:sldId id="14998836"/>
            <p14:sldId id="14998848"/>
            <p14:sldId id="14998849"/>
            <p14:sldId id="14998850"/>
            <p14:sldId id="14998851"/>
            <p14:sldId id="14998852"/>
            <p14:sldId id="14998853"/>
            <p14:sldId id="14998854"/>
            <p14:sldId id="14998730"/>
            <p14:sldId id="14998859"/>
            <p14:sldId id="14998837"/>
            <p14:sldId id="14998860"/>
            <p14:sldId id="14998861"/>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08"/>
            <p14:sldId id="14999009"/>
            <p14:sldId id="14999010"/>
            <p14:sldId id="14999011"/>
            <p14:sldId id="14999012"/>
            <p14:sldId id="14999013"/>
            <p14:sldId id="14999014"/>
            <p14:sldId id="14999015"/>
            <p14:sldId id="14999016"/>
            <p14:sldId id="14999017"/>
            <p14:sldId id="14998762"/>
            <p14:sldId id="14998928"/>
            <p14:sldId id="14999018"/>
            <p14:sldId id="14999020"/>
            <p14:sldId id="14999019"/>
            <p14:sldId id="14999021"/>
            <p14:sldId id="14998763"/>
            <p14:sldId id="14998927"/>
            <p14:sldId id="14999022"/>
            <p14:sldId id="14998764"/>
            <p14:sldId id="14998926"/>
            <p14:sldId id="14999023"/>
            <p14:sldId id="14998765"/>
            <p14:sldId id="14998925"/>
            <p14:sldId id="14998766"/>
            <p14:sldId id="14998924"/>
            <p14:sldId id="14999024"/>
            <p14:sldId id="14998767"/>
            <p14:sldId id="14998923"/>
            <p14:sldId id="14999025"/>
            <p14:sldId id="14999026"/>
            <p14:sldId id="14999027"/>
            <p14:sldId id="14998768"/>
            <p14:sldId id="14998922"/>
            <p14:sldId id="14999028"/>
            <p14:sldId id="14998769"/>
            <p14:sldId id="14998921"/>
            <p14:sldId id="14999029"/>
            <p14:sldId id="14998770"/>
            <p14:sldId id="14998920"/>
            <p14:sldId id="14998771"/>
            <p14:sldId id="14998919"/>
          </p14:sldIdLst>
        </p14:section>
        <p14:section name="6 Task3 Embodied Agent" id="{49AFBE4A-4023-48EA-860C-8A407BE84EE1}">
          <p14:sldIdLst>
            <p14:sldId id="14998709"/>
            <p14:sldId id="14998918"/>
            <p14:sldId id="14998776"/>
            <p14:sldId id="14998917"/>
            <p14:sldId id="14999030"/>
            <p14:sldId id="14999031"/>
            <p14:sldId id="14998777"/>
            <p14:sldId id="14998916"/>
            <p14:sldId id="14999032"/>
            <p14:sldId id="14999033"/>
            <p14:sldId id="14999034"/>
            <p14:sldId id="14999035"/>
            <p14:sldId id="14998778"/>
            <p14:sldId id="14998915"/>
            <p14:sldId id="14998779"/>
            <p14:sldId id="14998914"/>
            <p14:sldId id="14998780"/>
            <p14:sldId id="14998913"/>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nd Future Directions" id="{BFE21672-ABEF-4DFC-9DA1-35EADA956488}">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3" autoAdjust="0"/>
    <p:restoredTop sz="94660"/>
  </p:normalViewPr>
  <p:slideViewPr>
    <p:cSldViewPr snapToGrid="0">
      <p:cViewPr varScale="1">
        <p:scale>
          <a:sx n="112" d="100"/>
          <a:sy n="112" d="100"/>
        </p:scale>
        <p:origin x="1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gs" Target="tags/tag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9/23/2024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9/23/2024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9.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26.xml"/><Relationship Id="rId7" Type="http://schemas.openxmlformats.org/officeDocument/2006/relationships/oleObject" Target="../embeddings/oleObject80.bin"/><Relationship Id="rId12" Type="http://schemas.openxmlformats.org/officeDocument/2006/relationships/image" Target="../media/image91.png"/><Relationship Id="rId2" Type="http://schemas.openxmlformats.org/officeDocument/2006/relationships/tags" Target="../tags/tag925.xml"/><Relationship Id="rId1" Type="http://schemas.openxmlformats.org/officeDocument/2006/relationships/tags" Target="../tags/tag924.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928.xml"/><Relationship Id="rId10" Type="http://schemas.openxmlformats.org/officeDocument/2006/relationships/hyperlink" Target="https://arxiv.org/pdf/2403.09227" TargetMode="External"/><Relationship Id="rId4" Type="http://schemas.openxmlformats.org/officeDocument/2006/relationships/tags" Target="../tags/tag927.xml"/><Relationship Id="rId9" Type="http://schemas.openxmlformats.org/officeDocument/2006/relationships/hyperlink" Target="https://arxiv.org/pdf/2306.11565"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31.xml"/><Relationship Id="rId7" Type="http://schemas.openxmlformats.org/officeDocument/2006/relationships/oleObject" Target="../embeddings/oleObject81.bin"/><Relationship Id="rId12" Type="http://schemas.openxmlformats.org/officeDocument/2006/relationships/image" Target="../media/image93.png"/><Relationship Id="rId2" Type="http://schemas.openxmlformats.org/officeDocument/2006/relationships/tags" Target="../tags/tag930.xml"/><Relationship Id="rId1" Type="http://schemas.openxmlformats.org/officeDocument/2006/relationships/tags" Target="../tags/tag929.xml"/><Relationship Id="rId6"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tags" Target="../tags/tag933.xml"/><Relationship Id="rId10" Type="http://schemas.openxmlformats.org/officeDocument/2006/relationships/hyperlink" Target="https://arxiv.org/pdf/2202.13330" TargetMode="External"/><Relationship Id="rId4" Type="http://schemas.openxmlformats.org/officeDocument/2006/relationships/tags" Target="../tags/tag932.xml"/><Relationship Id="rId9" Type="http://schemas.openxmlformats.org/officeDocument/2006/relationships/hyperlink" Target="https://arxiv.org/pdf/1907.04957" TargetMode="External"/></Relationships>
</file>

<file path=ppt/slides/_rels/slide102.xml.rels><?xml version="1.0" encoding="UTF-8" standalone="yes"?>
<Relationships xmlns="http://schemas.openxmlformats.org/package/2006/relationships"><Relationship Id="rId13" Type="http://schemas.openxmlformats.org/officeDocument/2006/relationships/tags" Target="../tags/tag946.xml"/><Relationship Id="rId18" Type="http://schemas.openxmlformats.org/officeDocument/2006/relationships/tags" Target="../tags/tag951.xml"/><Relationship Id="rId26" Type="http://schemas.openxmlformats.org/officeDocument/2006/relationships/tags" Target="../tags/tag959.xml"/><Relationship Id="rId3" Type="http://schemas.openxmlformats.org/officeDocument/2006/relationships/tags" Target="../tags/tag936.xml"/><Relationship Id="rId21" Type="http://schemas.openxmlformats.org/officeDocument/2006/relationships/tags" Target="../tags/tag954.xml"/><Relationship Id="rId34" Type="http://schemas.openxmlformats.org/officeDocument/2006/relationships/slide" Target="slide75.xml"/><Relationship Id="rId7" Type="http://schemas.openxmlformats.org/officeDocument/2006/relationships/tags" Target="../tags/tag940.xml"/><Relationship Id="rId12" Type="http://schemas.openxmlformats.org/officeDocument/2006/relationships/tags" Target="../tags/tag945.xml"/><Relationship Id="rId17" Type="http://schemas.openxmlformats.org/officeDocument/2006/relationships/tags" Target="../tags/tag950.xml"/><Relationship Id="rId25" Type="http://schemas.openxmlformats.org/officeDocument/2006/relationships/tags" Target="../tags/tag958.xml"/><Relationship Id="rId33" Type="http://schemas.openxmlformats.org/officeDocument/2006/relationships/slide" Target="slide89.xml"/><Relationship Id="rId2" Type="http://schemas.openxmlformats.org/officeDocument/2006/relationships/tags" Target="../tags/tag935.xml"/><Relationship Id="rId16" Type="http://schemas.openxmlformats.org/officeDocument/2006/relationships/tags" Target="../tags/tag949.xml"/><Relationship Id="rId20" Type="http://schemas.openxmlformats.org/officeDocument/2006/relationships/tags" Target="../tags/tag953.xml"/><Relationship Id="rId29" Type="http://schemas.openxmlformats.org/officeDocument/2006/relationships/slide" Target="slide114.xml"/><Relationship Id="rId1" Type="http://schemas.openxmlformats.org/officeDocument/2006/relationships/tags" Target="../tags/tag934.xml"/><Relationship Id="rId6" Type="http://schemas.openxmlformats.org/officeDocument/2006/relationships/tags" Target="../tags/tag939.xml"/><Relationship Id="rId11" Type="http://schemas.openxmlformats.org/officeDocument/2006/relationships/tags" Target="../tags/tag944.xml"/><Relationship Id="rId24" Type="http://schemas.openxmlformats.org/officeDocument/2006/relationships/tags" Target="../tags/tag957.xml"/><Relationship Id="rId32" Type="http://schemas.openxmlformats.org/officeDocument/2006/relationships/slide" Target="slide91.xml"/><Relationship Id="rId5" Type="http://schemas.openxmlformats.org/officeDocument/2006/relationships/tags" Target="../tags/tag938.xml"/><Relationship Id="rId15" Type="http://schemas.openxmlformats.org/officeDocument/2006/relationships/tags" Target="../tags/tag948.xml"/><Relationship Id="rId23" Type="http://schemas.openxmlformats.org/officeDocument/2006/relationships/tags" Target="../tags/tag956.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943.xml"/><Relationship Id="rId19" Type="http://schemas.openxmlformats.org/officeDocument/2006/relationships/tags" Target="../tags/tag952.xml"/><Relationship Id="rId31" Type="http://schemas.openxmlformats.org/officeDocument/2006/relationships/slide" Target="slide94.xml"/><Relationship Id="rId4" Type="http://schemas.openxmlformats.org/officeDocument/2006/relationships/tags" Target="../tags/tag937.xml"/><Relationship Id="rId9" Type="http://schemas.openxmlformats.org/officeDocument/2006/relationships/tags" Target="../tags/tag942.xml"/><Relationship Id="rId14" Type="http://schemas.openxmlformats.org/officeDocument/2006/relationships/tags" Target="../tags/tag947.xml"/><Relationship Id="rId22" Type="http://schemas.openxmlformats.org/officeDocument/2006/relationships/tags" Target="../tags/tag955.xml"/><Relationship Id="rId27" Type="http://schemas.openxmlformats.org/officeDocument/2006/relationships/tags" Target="../tags/tag960.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941.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tags" Target="../tags/tag961.xml"/><Relationship Id="rId5" Type="http://schemas.openxmlformats.org/officeDocument/2006/relationships/image" Target="../media/image94.png"/><Relationship Id="rId4" Type="http://schemas.openxmlformats.org/officeDocument/2006/relationships/image" Target="../media/image18.emf"/></Relationships>
</file>

<file path=ppt/slides/_rels/slide104.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image" Target="../media/image18.emf"/><Relationship Id="rId5" Type="http://schemas.openxmlformats.org/officeDocument/2006/relationships/oleObject" Target="../embeddings/oleObject83.bin"/><Relationship Id="rId4"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tags" Target="../tags/tag972.xml"/><Relationship Id="rId13" Type="http://schemas.openxmlformats.org/officeDocument/2006/relationships/hyperlink" Target="https://arxiv.org/pdf/2207.04429" TargetMode="External"/><Relationship Id="rId3" Type="http://schemas.openxmlformats.org/officeDocument/2006/relationships/tags" Target="../tags/tag967.xml"/><Relationship Id="rId7" Type="http://schemas.openxmlformats.org/officeDocument/2006/relationships/tags" Target="../tags/tag971.xml"/><Relationship Id="rId12" Type="http://schemas.openxmlformats.org/officeDocument/2006/relationships/hyperlink" Target="https://arxiv.org/pdf/2010.09304" TargetMode="External"/><Relationship Id="rId17" Type="http://schemas.openxmlformats.org/officeDocument/2006/relationships/image" Target="../media/image97.png"/><Relationship Id="rId2" Type="http://schemas.openxmlformats.org/officeDocument/2006/relationships/tags" Target="../tags/tag966.xml"/><Relationship Id="rId16" Type="http://schemas.openxmlformats.org/officeDocument/2006/relationships/image" Target="../media/image96.png"/><Relationship Id="rId1" Type="http://schemas.openxmlformats.org/officeDocument/2006/relationships/tags" Target="../tags/tag965.xml"/><Relationship Id="rId6" Type="http://schemas.openxmlformats.org/officeDocument/2006/relationships/tags" Target="../tags/tag970.xml"/><Relationship Id="rId11" Type="http://schemas.openxmlformats.org/officeDocument/2006/relationships/image" Target="../media/image18.emf"/><Relationship Id="rId5" Type="http://schemas.openxmlformats.org/officeDocument/2006/relationships/tags" Target="../tags/tag969.xml"/><Relationship Id="rId15" Type="http://schemas.openxmlformats.org/officeDocument/2006/relationships/image" Target="../media/image95.png"/><Relationship Id="rId10" Type="http://schemas.openxmlformats.org/officeDocument/2006/relationships/oleObject" Target="../embeddings/oleObject84.bin"/><Relationship Id="rId4" Type="http://schemas.openxmlformats.org/officeDocument/2006/relationships/tags" Target="../tags/tag968.xml"/><Relationship Id="rId9" Type="http://schemas.openxmlformats.org/officeDocument/2006/relationships/slideLayout" Target="../slideLayouts/slideLayout2.xml"/><Relationship Id="rId14" Type="http://schemas.openxmlformats.org/officeDocument/2006/relationships/hyperlink" Target="https://arxiv.org/pdf/2203.11591" TargetMode="Externa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99.png"/><Relationship Id="rId3" Type="http://schemas.openxmlformats.org/officeDocument/2006/relationships/tags" Target="../tags/tag975.xml"/><Relationship Id="rId7" Type="http://schemas.openxmlformats.org/officeDocument/2006/relationships/slideLayout" Target="../slideLayouts/slideLayout2.xml"/><Relationship Id="rId12" Type="http://schemas.openxmlformats.org/officeDocument/2006/relationships/image" Target="../media/image98.png"/><Relationship Id="rId2" Type="http://schemas.openxmlformats.org/officeDocument/2006/relationships/tags" Target="../tags/tag974.xml"/><Relationship Id="rId1" Type="http://schemas.openxmlformats.org/officeDocument/2006/relationships/tags" Target="../tags/tag973.xml"/><Relationship Id="rId6" Type="http://schemas.openxmlformats.org/officeDocument/2006/relationships/tags" Target="../tags/tag978.xml"/><Relationship Id="rId11" Type="http://schemas.openxmlformats.org/officeDocument/2006/relationships/hyperlink" Target="https://arxiv.org/pdf/2403.14158" TargetMode="External"/><Relationship Id="rId5" Type="http://schemas.openxmlformats.org/officeDocument/2006/relationships/tags" Target="../tags/tag977.xml"/><Relationship Id="rId10" Type="http://schemas.openxmlformats.org/officeDocument/2006/relationships/hyperlink" Target="https://arxiv.org/abs/2110.07342" TargetMode="External"/><Relationship Id="rId4" Type="http://schemas.openxmlformats.org/officeDocument/2006/relationships/tags" Target="../tags/tag976.xml"/><Relationship Id="rId9" Type="http://schemas.openxmlformats.org/officeDocument/2006/relationships/image" Target="../media/image18.emf"/></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01.png"/><Relationship Id="rId3" Type="http://schemas.openxmlformats.org/officeDocument/2006/relationships/tags" Target="../tags/tag981.xml"/><Relationship Id="rId7" Type="http://schemas.openxmlformats.org/officeDocument/2006/relationships/slideLayout" Target="../slideLayouts/slideLayout2.xml"/><Relationship Id="rId12" Type="http://schemas.openxmlformats.org/officeDocument/2006/relationships/image" Target="../media/image100.png"/><Relationship Id="rId2" Type="http://schemas.openxmlformats.org/officeDocument/2006/relationships/tags" Target="../tags/tag980.xml"/><Relationship Id="rId1" Type="http://schemas.openxmlformats.org/officeDocument/2006/relationships/tags" Target="../tags/tag979.xml"/><Relationship Id="rId6" Type="http://schemas.openxmlformats.org/officeDocument/2006/relationships/tags" Target="../tags/tag984.xml"/><Relationship Id="rId11" Type="http://schemas.openxmlformats.org/officeDocument/2006/relationships/hyperlink" Target="https://arxiv.org/pdf/2404.10241" TargetMode="External"/><Relationship Id="rId5" Type="http://schemas.openxmlformats.org/officeDocument/2006/relationships/tags" Target="../tags/tag983.xml"/><Relationship Id="rId10" Type="http://schemas.openxmlformats.org/officeDocument/2006/relationships/hyperlink" Target="https://arxiv.org/pdf/2011.10972" TargetMode="External"/><Relationship Id="rId4" Type="http://schemas.openxmlformats.org/officeDocument/2006/relationships/tags" Target="../tags/tag982.xml"/><Relationship Id="rId9" Type="http://schemas.openxmlformats.org/officeDocument/2006/relationships/image" Target="../media/image18.emf"/></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103.png"/><Relationship Id="rId3" Type="http://schemas.openxmlformats.org/officeDocument/2006/relationships/tags" Target="../tags/tag987.xml"/><Relationship Id="rId7" Type="http://schemas.openxmlformats.org/officeDocument/2006/relationships/slideLayout" Target="../slideLayouts/slideLayout2.xml"/><Relationship Id="rId12" Type="http://schemas.openxmlformats.org/officeDocument/2006/relationships/image" Target="../media/image102.png"/><Relationship Id="rId2" Type="http://schemas.openxmlformats.org/officeDocument/2006/relationships/tags" Target="../tags/tag986.xml"/><Relationship Id="rId1" Type="http://schemas.openxmlformats.org/officeDocument/2006/relationships/tags" Target="../tags/tag985.xml"/><Relationship Id="rId6" Type="http://schemas.openxmlformats.org/officeDocument/2006/relationships/tags" Target="../tags/tag990.xml"/><Relationship Id="rId11" Type="http://schemas.openxmlformats.org/officeDocument/2006/relationships/hyperlink" Target="https://arxiv.org/pdf/2311.13209" TargetMode="External"/><Relationship Id="rId5" Type="http://schemas.openxmlformats.org/officeDocument/2006/relationships/tags" Target="../tags/tag989.xml"/><Relationship Id="rId10" Type="http://schemas.openxmlformats.org/officeDocument/2006/relationships/hyperlink" Target="https://ieeexplore.ieee.org/stamp/stamp.jsp?tp=&amp;arnumber=8986691" TargetMode="External"/><Relationship Id="rId4" Type="http://schemas.openxmlformats.org/officeDocument/2006/relationships/tags" Target="../tags/tag988.xml"/><Relationship Id="rId9" Type="http://schemas.openxmlformats.org/officeDocument/2006/relationships/image" Target="../media/image18.emf"/></Relationships>
</file>

<file path=ppt/slides/_rels/slide109.xml.rels><?xml version="1.0" encoding="UTF-8" standalone="yes"?>
<Relationships xmlns="http://schemas.openxmlformats.org/package/2006/relationships"><Relationship Id="rId8" Type="http://schemas.openxmlformats.org/officeDocument/2006/relationships/tags" Target="../tags/tag998.xml"/><Relationship Id="rId13" Type="http://schemas.openxmlformats.org/officeDocument/2006/relationships/hyperlink" Target="https://arxiv.org/pdf/2402.15852" TargetMode="External"/><Relationship Id="rId3" Type="http://schemas.openxmlformats.org/officeDocument/2006/relationships/tags" Target="../tags/tag993.xml"/><Relationship Id="rId7" Type="http://schemas.openxmlformats.org/officeDocument/2006/relationships/tags" Target="../tags/tag997.xml"/><Relationship Id="rId12" Type="http://schemas.openxmlformats.org/officeDocument/2006/relationships/hyperlink" Target="https://arxiv.org/pdf/2312.02010" TargetMode="External"/><Relationship Id="rId17" Type="http://schemas.openxmlformats.org/officeDocument/2006/relationships/image" Target="../media/image106.png"/><Relationship Id="rId2" Type="http://schemas.openxmlformats.org/officeDocument/2006/relationships/tags" Target="../tags/tag992.xml"/><Relationship Id="rId16" Type="http://schemas.openxmlformats.org/officeDocument/2006/relationships/image" Target="../media/image105.png"/><Relationship Id="rId1" Type="http://schemas.openxmlformats.org/officeDocument/2006/relationships/tags" Target="../tags/tag991.xml"/><Relationship Id="rId6" Type="http://schemas.openxmlformats.org/officeDocument/2006/relationships/tags" Target="../tags/tag996.xml"/><Relationship Id="rId11" Type="http://schemas.openxmlformats.org/officeDocument/2006/relationships/image" Target="../media/image18.emf"/><Relationship Id="rId5" Type="http://schemas.openxmlformats.org/officeDocument/2006/relationships/tags" Target="../tags/tag995.xml"/><Relationship Id="rId15" Type="http://schemas.openxmlformats.org/officeDocument/2006/relationships/image" Target="../media/image104.png"/><Relationship Id="rId10" Type="http://schemas.openxmlformats.org/officeDocument/2006/relationships/oleObject" Target="../embeddings/oleObject88.bin"/><Relationship Id="rId4" Type="http://schemas.openxmlformats.org/officeDocument/2006/relationships/tags" Target="../tags/tag994.xml"/><Relationship Id="rId9" Type="http://schemas.openxmlformats.org/officeDocument/2006/relationships/slideLayout" Target="../slideLayouts/slideLayout2.xml"/><Relationship Id="rId14" Type="http://schemas.openxmlformats.org/officeDocument/2006/relationships/hyperlink" Target="https://arxiv.org/pdf/2309.11382" TargetMode="External"/></Relationships>
</file>

<file path=ppt/slides/_rels/slide11.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slideLayout" Target="../slideLayouts/slideLayout6.xml"/><Relationship Id="rId3" Type="http://schemas.openxmlformats.org/officeDocument/2006/relationships/tags" Target="../tags/tag94.xml"/><Relationship Id="rId21" Type="http://schemas.openxmlformats.org/officeDocument/2006/relationships/tags" Target="../tags/tag112.xml"/><Relationship Id="rId34" Type="http://schemas.openxmlformats.org/officeDocument/2006/relationships/oleObject" Target="../embeddings/oleObject9.bin"/><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slide" Target="slide11.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slide" Target="slide19.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32" Type="http://schemas.openxmlformats.org/officeDocument/2006/relationships/slide" Target="slide13.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slide" Target="slide21.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slide" Target="slide15.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99.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108.png"/><Relationship Id="rId3" Type="http://schemas.openxmlformats.org/officeDocument/2006/relationships/tags" Target="../tags/tag1001.xml"/><Relationship Id="rId7" Type="http://schemas.openxmlformats.org/officeDocument/2006/relationships/slideLayout" Target="../slideLayouts/slideLayout2.xml"/><Relationship Id="rId12" Type="http://schemas.openxmlformats.org/officeDocument/2006/relationships/image" Target="../media/image107.png"/><Relationship Id="rId2" Type="http://schemas.openxmlformats.org/officeDocument/2006/relationships/tags" Target="../tags/tag1000.xml"/><Relationship Id="rId1" Type="http://schemas.openxmlformats.org/officeDocument/2006/relationships/tags" Target="../tags/tag999.xml"/><Relationship Id="rId6" Type="http://schemas.openxmlformats.org/officeDocument/2006/relationships/tags" Target="../tags/tag1004.xml"/><Relationship Id="rId11" Type="http://schemas.openxmlformats.org/officeDocument/2006/relationships/hyperlink" Target="https://arxiv.org/pdf/2304.03047" TargetMode="External"/><Relationship Id="rId5" Type="http://schemas.openxmlformats.org/officeDocument/2006/relationships/tags" Target="../tags/tag1003.xml"/><Relationship Id="rId10" Type="http://schemas.openxmlformats.org/officeDocument/2006/relationships/hyperlink" Target="https://arxiv.org/pdf/2203.02764" TargetMode="External"/><Relationship Id="rId4" Type="http://schemas.openxmlformats.org/officeDocument/2006/relationships/tags" Target="../tags/tag1002.xml"/><Relationship Id="rId9" Type="http://schemas.openxmlformats.org/officeDocument/2006/relationships/image" Target="../media/image18.e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10.png"/><Relationship Id="rId3" Type="http://schemas.openxmlformats.org/officeDocument/2006/relationships/tags" Target="../tags/tag1007.xml"/><Relationship Id="rId7" Type="http://schemas.openxmlformats.org/officeDocument/2006/relationships/slideLayout" Target="../slideLayouts/slideLayout2.xml"/><Relationship Id="rId12" Type="http://schemas.openxmlformats.org/officeDocument/2006/relationships/image" Target="../media/image109.png"/><Relationship Id="rId2" Type="http://schemas.openxmlformats.org/officeDocument/2006/relationships/tags" Target="../tags/tag1006.xml"/><Relationship Id="rId1" Type="http://schemas.openxmlformats.org/officeDocument/2006/relationships/tags" Target="../tags/tag1005.xml"/><Relationship Id="rId6" Type="http://schemas.openxmlformats.org/officeDocument/2006/relationships/tags" Target="../tags/tag1010.xml"/><Relationship Id="rId11" Type="http://schemas.openxmlformats.org/officeDocument/2006/relationships/hyperlink" Target="https://arxiv.org/pdf/2404.01943" TargetMode="External"/><Relationship Id="rId5" Type="http://schemas.openxmlformats.org/officeDocument/2006/relationships/tags" Target="../tags/tag1009.xml"/><Relationship Id="rId10" Type="http://schemas.openxmlformats.org/officeDocument/2006/relationships/hyperlink" Target="https://arxiv.org/pdf/2107.07201" TargetMode="External"/><Relationship Id="rId4" Type="http://schemas.openxmlformats.org/officeDocument/2006/relationships/tags" Target="../tags/tag1008.xml"/><Relationship Id="rId9" Type="http://schemas.openxmlformats.org/officeDocument/2006/relationships/image" Target="../media/image18.e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112.png"/><Relationship Id="rId3" Type="http://schemas.openxmlformats.org/officeDocument/2006/relationships/tags" Target="../tags/tag1013.xml"/><Relationship Id="rId7" Type="http://schemas.openxmlformats.org/officeDocument/2006/relationships/slideLayout" Target="../slideLayouts/slideLayout2.xml"/><Relationship Id="rId12" Type="http://schemas.openxmlformats.org/officeDocument/2006/relationships/image" Target="../media/image111.png"/><Relationship Id="rId2" Type="http://schemas.openxmlformats.org/officeDocument/2006/relationships/tags" Target="../tags/tag1012.xml"/><Relationship Id="rId1" Type="http://schemas.openxmlformats.org/officeDocument/2006/relationships/tags" Target="../tags/tag1011.xml"/><Relationship Id="rId6" Type="http://schemas.openxmlformats.org/officeDocument/2006/relationships/tags" Target="../tags/tag1016.xml"/><Relationship Id="rId11" Type="http://schemas.openxmlformats.org/officeDocument/2006/relationships/hyperlink" Target="https://arxiv.org/pdf/2308.10141" TargetMode="External"/><Relationship Id="rId5" Type="http://schemas.openxmlformats.org/officeDocument/2006/relationships/tags" Target="../tags/tag1015.xml"/><Relationship Id="rId10" Type="http://schemas.openxmlformats.org/officeDocument/2006/relationships/hyperlink" Target="https://arxiv.org/pdf/1803.07729" TargetMode="External"/><Relationship Id="rId4" Type="http://schemas.openxmlformats.org/officeDocument/2006/relationships/tags" Target="../tags/tag1014.xml"/><Relationship Id="rId9" Type="http://schemas.openxmlformats.org/officeDocument/2006/relationships/image" Target="../media/image18.e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14.png"/><Relationship Id="rId3" Type="http://schemas.openxmlformats.org/officeDocument/2006/relationships/tags" Target="../tags/tag1019.xml"/><Relationship Id="rId7" Type="http://schemas.openxmlformats.org/officeDocument/2006/relationships/slideLayout" Target="../slideLayouts/slideLayout2.xml"/><Relationship Id="rId12" Type="http://schemas.openxmlformats.org/officeDocument/2006/relationships/image" Target="../media/image113.png"/><Relationship Id="rId2" Type="http://schemas.openxmlformats.org/officeDocument/2006/relationships/tags" Target="../tags/tag1018.xml"/><Relationship Id="rId1" Type="http://schemas.openxmlformats.org/officeDocument/2006/relationships/tags" Target="../tags/tag1017.xml"/><Relationship Id="rId6" Type="http://schemas.openxmlformats.org/officeDocument/2006/relationships/tags" Target="../tags/tag1022.xml"/><Relationship Id="rId11" Type="http://schemas.openxmlformats.org/officeDocument/2006/relationships/hyperlink" Target="https://arxiv.org/pdf/2310.10822" TargetMode="External"/><Relationship Id="rId5" Type="http://schemas.openxmlformats.org/officeDocument/2006/relationships/tags" Target="../tags/tag1021.xml"/><Relationship Id="rId10" Type="http://schemas.openxmlformats.org/officeDocument/2006/relationships/hyperlink" Target="https://arxiv.org/pdf/2308.09387" TargetMode="External"/><Relationship Id="rId4" Type="http://schemas.openxmlformats.org/officeDocument/2006/relationships/tags" Target="../tags/tag1020.xml"/><Relationship Id="rId9" Type="http://schemas.openxmlformats.org/officeDocument/2006/relationships/image" Target="../media/image18.emf"/></Relationships>
</file>

<file path=ppt/slides/_rels/slide114.xml.rels><?xml version="1.0" encoding="UTF-8" standalone="yes"?>
<Relationships xmlns="http://schemas.openxmlformats.org/package/2006/relationships"><Relationship Id="rId13" Type="http://schemas.openxmlformats.org/officeDocument/2006/relationships/tags" Target="../tags/tag1035.xml"/><Relationship Id="rId18" Type="http://schemas.openxmlformats.org/officeDocument/2006/relationships/tags" Target="../tags/tag1040.xml"/><Relationship Id="rId26" Type="http://schemas.openxmlformats.org/officeDocument/2006/relationships/tags" Target="../tags/tag1048.xml"/><Relationship Id="rId39" Type="http://schemas.openxmlformats.org/officeDocument/2006/relationships/slide" Target="slide59.xml"/><Relationship Id="rId21" Type="http://schemas.openxmlformats.org/officeDocument/2006/relationships/tags" Target="../tags/tag1043.xml"/><Relationship Id="rId34" Type="http://schemas.openxmlformats.org/officeDocument/2006/relationships/slide" Target="slide119.xml"/><Relationship Id="rId7" Type="http://schemas.openxmlformats.org/officeDocument/2006/relationships/tags" Target="../tags/tag1029.xml"/><Relationship Id="rId12" Type="http://schemas.openxmlformats.org/officeDocument/2006/relationships/tags" Target="../tags/tag1034.xml"/><Relationship Id="rId17" Type="http://schemas.openxmlformats.org/officeDocument/2006/relationships/tags" Target="../tags/tag1039.xml"/><Relationship Id="rId25" Type="http://schemas.openxmlformats.org/officeDocument/2006/relationships/tags" Target="../tags/tag1047.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024.xml"/><Relationship Id="rId16" Type="http://schemas.openxmlformats.org/officeDocument/2006/relationships/tags" Target="../tags/tag1038.xml"/><Relationship Id="rId20" Type="http://schemas.openxmlformats.org/officeDocument/2006/relationships/tags" Target="../tags/tag1042.xml"/><Relationship Id="rId29" Type="http://schemas.openxmlformats.org/officeDocument/2006/relationships/tags" Target="../tags/tag1051.xml"/><Relationship Id="rId1" Type="http://schemas.openxmlformats.org/officeDocument/2006/relationships/tags" Target="../tags/tag1023.xml"/><Relationship Id="rId6" Type="http://schemas.openxmlformats.org/officeDocument/2006/relationships/tags" Target="../tags/tag1028.xml"/><Relationship Id="rId11" Type="http://schemas.openxmlformats.org/officeDocument/2006/relationships/tags" Target="../tags/tag1033.xml"/><Relationship Id="rId24" Type="http://schemas.openxmlformats.org/officeDocument/2006/relationships/tags" Target="../tags/tag1046.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27.xml"/><Relationship Id="rId15" Type="http://schemas.openxmlformats.org/officeDocument/2006/relationships/tags" Target="../tags/tag1037.xml"/><Relationship Id="rId23" Type="http://schemas.openxmlformats.org/officeDocument/2006/relationships/tags" Target="../tags/tag1045.xml"/><Relationship Id="rId28" Type="http://schemas.openxmlformats.org/officeDocument/2006/relationships/tags" Target="../tags/tag1050.xml"/><Relationship Id="rId36" Type="http://schemas.openxmlformats.org/officeDocument/2006/relationships/slide" Target="slide114.xml"/><Relationship Id="rId10" Type="http://schemas.openxmlformats.org/officeDocument/2006/relationships/tags" Target="../tags/tag1032.xml"/><Relationship Id="rId19" Type="http://schemas.openxmlformats.org/officeDocument/2006/relationships/tags" Target="../tags/tag1041.xml"/><Relationship Id="rId31" Type="http://schemas.openxmlformats.org/officeDocument/2006/relationships/slideLayout" Target="../slideLayouts/slideLayout6.xml"/><Relationship Id="rId4" Type="http://schemas.openxmlformats.org/officeDocument/2006/relationships/tags" Target="../tags/tag1026.xml"/><Relationship Id="rId9" Type="http://schemas.openxmlformats.org/officeDocument/2006/relationships/tags" Target="../tags/tag1031.xml"/><Relationship Id="rId14" Type="http://schemas.openxmlformats.org/officeDocument/2006/relationships/tags" Target="../tags/tag1036.xml"/><Relationship Id="rId22" Type="http://schemas.openxmlformats.org/officeDocument/2006/relationships/tags" Target="../tags/tag1044.xml"/><Relationship Id="rId27" Type="http://schemas.openxmlformats.org/officeDocument/2006/relationships/tags" Target="../tags/tag1049.xml"/><Relationship Id="rId30" Type="http://schemas.openxmlformats.org/officeDocument/2006/relationships/tags" Target="../tags/tag1052.xml"/><Relationship Id="rId35" Type="http://schemas.openxmlformats.org/officeDocument/2006/relationships/slide" Target="slide116.xml"/><Relationship Id="rId8" Type="http://schemas.openxmlformats.org/officeDocument/2006/relationships/tags" Target="../tags/tag1030.xml"/><Relationship Id="rId3" Type="http://schemas.openxmlformats.org/officeDocument/2006/relationships/tags" Target="../tags/tag1025.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tags" Target="../tags/tag1053.xml"/><Relationship Id="rId5" Type="http://schemas.openxmlformats.org/officeDocument/2006/relationships/image" Target="../media/image115.png"/><Relationship Id="rId4" Type="http://schemas.openxmlformats.org/officeDocument/2006/relationships/image" Target="../media/image18.emf"/></Relationships>
</file>

<file path=ppt/slides/_rels/slide116.xml.rels><?xml version="1.0" encoding="UTF-8" standalone="yes"?>
<Relationships xmlns="http://schemas.openxmlformats.org/package/2006/relationships"><Relationship Id="rId13" Type="http://schemas.openxmlformats.org/officeDocument/2006/relationships/tags" Target="../tags/tag1066.xml"/><Relationship Id="rId18" Type="http://schemas.openxmlformats.org/officeDocument/2006/relationships/tags" Target="../tags/tag1071.xml"/><Relationship Id="rId26" Type="http://schemas.openxmlformats.org/officeDocument/2006/relationships/tags" Target="../tags/tag1079.xml"/><Relationship Id="rId39" Type="http://schemas.openxmlformats.org/officeDocument/2006/relationships/slide" Target="slide59.xml"/><Relationship Id="rId21" Type="http://schemas.openxmlformats.org/officeDocument/2006/relationships/tags" Target="../tags/tag1074.xml"/><Relationship Id="rId34" Type="http://schemas.openxmlformats.org/officeDocument/2006/relationships/slide" Target="slide119.xml"/><Relationship Id="rId7" Type="http://schemas.openxmlformats.org/officeDocument/2006/relationships/tags" Target="../tags/tag1060.xml"/><Relationship Id="rId12" Type="http://schemas.openxmlformats.org/officeDocument/2006/relationships/tags" Target="../tags/tag1065.xml"/><Relationship Id="rId17" Type="http://schemas.openxmlformats.org/officeDocument/2006/relationships/tags" Target="../tags/tag1070.xml"/><Relationship Id="rId25" Type="http://schemas.openxmlformats.org/officeDocument/2006/relationships/tags" Target="../tags/tag1078.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055.xml"/><Relationship Id="rId16" Type="http://schemas.openxmlformats.org/officeDocument/2006/relationships/tags" Target="../tags/tag1069.xml"/><Relationship Id="rId20" Type="http://schemas.openxmlformats.org/officeDocument/2006/relationships/tags" Target="../tags/tag1073.xml"/><Relationship Id="rId29" Type="http://schemas.openxmlformats.org/officeDocument/2006/relationships/tags" Target="../tags/tag1082.xml"/><Relationship Id="rId1" Type="http://schemas.openxmlformats.org/officeDocument/2006/relationships/tags" Target="../tags/tag1054.xml"/><Relationship Id="rId6" Type="http://schemas.openxmlformats.org/officeDocument/2006/relationships/tags" Target="../tags/tag1059.xml"/><Relationship Id="rId11" Type="http://schemas.openxmlformats.org/officeDocument/2006/relationships/tags" Target="../tags/tag1064.xml"/><Relationship Id="rId24" Type="http://schemas.openxmlformats.org/officeDocument/2006/relationships/tags" Target="../tags/tag1077.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58.xml"/><Relationship Id="rId15" Type="http://schemas.openxmlformats.org/officeDocument/2006/relationships/tags" Target="../tags/tag1068.xml"/><Relationship Id="rId23" Type="http://schemas.openxmlformats.org/officeDocument/2006/relationships/tags" Target="../tags/tag1076.xml"/><Relationship Id="rId28" Type="http://schemas.openxmlformats.org/officeDocument/2006/relationships/tags" Target="../tags/tag1081.xml"/><Relationship Id="rId36" Type="http://schemas.openxmlformats.org/officeDocument/2006/relationships/slide" Target="slide114.xml"/><Relationship Id="rId10" Type="http://schemas.openxmlformats.org/officeDocument/2006/relationships/tags" Target="../tags/tag1063.xml"/><Relationship Id="rId19" Type="http://schemas.openxmlformats.org/officeDocument/2006/relationships/tags" Target="../tags/tag1072.xml"/><Relationship Id="rId31" Type="http://schemas.openxmlformats.org/officeDocument/2006/relationships/slideLayout" Target="../slideLayouts/slideLayout6.xml"/><Relationship Id="rId4" Type="http://schemas.openxmlformats.org/officeDocument/2006/relationships/tags" Target="../tags/tag1057.xml"/><Relationship Id="rId9" Type="http://schemas.openxmlformats.org/officeDocument/2006/relationships/tags" Target="../tags/tag1062.xml"/><Relationship Id="rId14" Type="http://schemas.openxmlformats.org/officeDocument/2006/relationships/tags" Target="../tags/tag1067.xml"/><Relationship Id="rId22" Type="http://schemas.openxmlformats.org/officeDocument/2006/relationships/tags" Target="../tags/tag1075.xml"/><Relationship Id="rId27" Type="http://schemas.openxmlformats.org/officeDocument/2006/relationships/tags" Target="../tags/tag1080.xml"/><Relationship Id="rId30" Type="http://schemas.openxmlformats.org/officeDocument/2006/relationships/tags" Target="../tags/tag1083.xml"/><Relationship Id="rId35" Type="http://schemas.openxmlformats.org/officeDocument/2006/relationships/slide" Target="slide116.xml"/><Relationship Id="rId8" Type="http://schemas.openxmlformats.org/officeDocument/2006/relationships/tags" Target="../tags/tag1061.xml"/><Relationship Id="rId3" Type="http://schemas.openxmlformats.org/officeDocument/2006/relationships/tags" Target="../tags/tag1056.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5.xml"/><Relationship Id="rId1" Type="http://schemas.openxmlformats.org/officeDocument/2006/relationships/tags" Target="../tags/tag1084.xml"/><Relationship Id="rId5" Type="http://schemas.openxmlformats.org/officeDocument/2006/relationships/image" Target="../media/image18.emf"/><Relationship Id="rId4" Type="http://schemas.openxmlformats.org/officeDocument/2006/relationships/oleObject" Target="../embeddings/oleObject94.bin"/></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7.xml"/><Relationship Id="rId1" Type="http://schemas.openxmlformats.org/officeDocument/2006/relationships/tags" Target="../tags/tag1086.xml"/><Relationship Id="rId6" Type="http://schemas.openxmlformats.org/officeDocument/2006/relationships/image" Target="../media/image116.png"/><Relationship Id="rId5" Type="http://schemas.openxmlformats.org/officeDocument/2006/relationships/image" Target="../media/image18.emf"/><Relationship Id="rId4" Type="http://schemas.openxmlformats.org/officeDocument/2006/relationships/oleObject" Target="../embeddings/oleObject95.bin"/></Relationships>
</file>

<file path=ppt/slides/_rels/slide119.xml.rels><?xml version="1.0" encoding="UTF-8" standalone="yes"?>
<Relationships xmlns="http://schemas.openxmlformats.org/package/2006/relationships"><Relationship Id="rId13" Type="http://schemas.openxmlformats.org/officeDocument/2006/relationships/tags" Target="../tags/tag1100.xml"/><Relationship Id="rId18" Type="http://schemas.openxmlformats.org/officeDocument/2006/relationships/tags" Target="../tags/tag1105.xml"/><Relationship Id="rId26" Type="http://schemas.openxmlformats.org/officeDocument/2006/relationships/tags" Target="../tags/tag1113.xml"/><Relationship Id="rId39" Type="http://schemas.openxmlformats.org/officeDocument/2006/relationships/slide" Target="slide59.xml"/><Relationship Id="rId21" Type="http://schemas.openxmlformats.org/officeDocument/2006/relationships/tags" Target="../tags/tag1108.xml"/><Relationship Id="rId34" Type="http://schemas.openxmlformats.org/officeDocument/2006/relationships/slide" Target="slide119.xml"/><Relationship Id="rId7" Type="http://schemas.openxmlformats.org/officeDocument/2006/relationships/tags" Target="../tags/tag1094.xml"/><Relationship Id="rId12" Type="http://schemas.openxmlformats.org/officeDocument/2006/relationships/tags" Target="../tags/tag1099.xml"/><Relationship Id="rId17" Type="http://schemas.openxmlformats.org/officeDocument/2006/relationships/tags" Target="../tags/tag1104.xml"/><Relationship Id="rId25" Type="http://schemas.openxmlformats.org/officeDocument/2006/relationships/tags" Target="../tags/tag1112.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089.xml"/><Relationship Id="rId16" Type="http://schemas.openxmlformats.org/officeDocument/2006/relationships/tags" Target="../tags/tag1103.xml"/><Relationship Id="rId20" Type="http://schemas.openxmlformats.org/officeDocument/2006/relationships/tags" Target="../tags/tag1107.xml"/><Relationship Id="rId29" Type="http://schemas.openxmlformats.org/officeDocument/2006/relationships/tags" Target="../tags/tag1116.xml"/><Relationship Id="rId1" Type="http://schemas.openxmlformats.org/officeDocument/2006/relationships/tags" Target="../tags/tag1088.xml"/><Relationship Id="rId6" Type="http://schemas.openxmlformats.org/officeDocument/2006/relationships/tags" Target="../tags/tag1093.xml"/><Relationship Id="rId11" Type="http://schemas.openxmlformats.org/officeDocument/2006/relationships/tags" Target="../tags/tag1098.xml"/><Relationship Id="rId24" Type="http://schemas.openxmlformats.org/officeDocument/2006/relationships/tags" Target="../tags/tag1111.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092.xml"/><Relationship Id="rId15" Type="http://schemas.openxmlformats.org/officeDocument/2006/relationships/tags" Target="../tags/tag1102.xml"/><Relationship Id="rId23" Type="http://schemas.openxmlformats.org/officeDocument/2006/relationships/tags" Target="../tags/tag1110.xml"/><Relationship Id="rId28" Type="http://schemas.openxmlformats.org/officeDocument/2006/relationships/tags" Target="../tags/tag1115.xml"/><Relationship Id="rId36" Type="http://schemas.openxmlformats.org/officeDocument/2006/relationships/slide" Target="slide114.xml"/><Relationship Id="rId10" Type="http://schemas.openxmlformats.org/officeDocument/2006/relationships/tags" Target="../tags/tag1097.xml"/><Relationship Id="rId19" Type="http://schemas.openxmlformats.org/officeDocument/2006/relationships/tags" Target="../tags/tag1106.xml"/><Relationship Id="rId31" Type="http://schemas.openxmlformats.org/officeDocument/2006/relationships/slideLayout" Target="../slideLayouts/slideLayout6.xml"/><Relationship Id="rId4" Type="http://schemas.openxmlformats.org/officeDocument/2006/relationships/tags" Target="../tags/tag1091.xml"/><Relationship Id="rId9" Type="http://schemas.openxmlformats.org/officeDocument/2006/relationships/tags" Target="../tags/tag1096.xml"/><Relationship Id="rId14" Type="http://schemas.openxmlformats.org/officeDocument/2006/relationships/tags" Target="../tags/tag1101.xml"/><Relationship Id="rId22" Type="http://schemas.openxmlformats.org/officeDocument/2006/relationships/tags" Target="../tags/tag1109.xml"/><Relationship Id="rId27" Type="http://schemas.openxmlformats.org/officeDocument/2006/relationships/tags" Target="../tags/tag1114.xml"/><Relationship Id="rId30" Type="http://schemas.openxmlformats.org/officeDocument/2006/relationships/tags" Target="../tags/tag1117.xml"/><Relationship Id="rId35" Type="http://schemas.openxmlformats.org/officeDocument/2006/relationships/slide" Target="slide116.xml"/><Relationship Id="rId8" Type="http://schemas.openxmlformats.org/officeDocument/2006/relationships/tags" Target="../tags/tag1095.xml"/><Relationship Id="rId3" Type="http://schemas.openxmlformats.org/officeDocument/2006/relationships/tags" Target="../tags/tag109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17.xml"/><Relationship Id="rId5" Type="http://schemas.openxmlformats.org/officeDocument/2006/relationships/image" Target="../media/image10.png"/><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8" Type="http://schemas.openxmlformats.org/officeDocument/2006/relationships/tags" Target="../tags/tag1125.xml"/><Relationship Id="rId13" Type="http://schemas.openxmlformats.org/officeDocument/2006/relationships/image" Target="../media/image118.png"/><Relationship Id="rId3" Type="http://schemas.openxmlformats.org/officeDocument/2006/relationships/tags" Target="../tags/tag1120.xml"/><Relationship Id="rId7" Type="http://schemas.openxmlformats.org/officeDocument/2006/relationships/tags" Target="../tags/tag1124.xml"/><Relationship Id="rId12" Type="http://schemas.openxmlformats.org/officeDocument/2006/relationships/image" Target="../media/image117.png"/><Relationship Id="rId2" Type="http://schemas.openxmlformats.org/officeDocument/2006/relationships/tags" Target="../tags/tag1119.xml"/><Relationship Id="rId1" Type="http://schemas.openxmlformats.org/officeDocument/2006/relationships/tags" Target="../tags/tag1118.xml"/><Relationship Id="rId6" Type="http://schemas.openxmlformats.org/officeDocument/2006/relationships/tags" Target="../tags/tag1123.xml"/><Relationship Id="rId11" Type="http://schemas.openxmlformats.org/officeDocument/2006/relationships/image" Target="../media/image18.emf"/><Relationship Id="rId5" Type="http://schemas.openxmlformats.org/officeDocument/2006/relationships/tags" Target="../tags/tag1122.xml"/><Relationship Id="rId10" Type="http://schemas.openxmlformats.org/officeDocument/2006/relationships/oleObject" Target="../embeddings/oleObject96.bin"/><Relationship Id="rId4" Type="http://schemas.openxmlformats.org/officeDocument/2006/relationships/tags" Target="../tags/tag1121.xml"/><Relationship Id="rId9" Type="http://schemas.openxmlformats.org/officeDocument/2006/relationships/slideLayout" Target="../slideLayouts/slideLayout2.xml"/><Relationship Id="rId14" Type="http://schemas.openxmlformats.org/officeDocument/2006/relationships/image" Target="../media/image119.jpeg"/></Relationships>
</file>

<file path=ppt/slides/_rels/slide121.xml.rels><?xml version="1.0" encoding="UTF-8" standalone="yes"?>
<Relationships xmlns="http://schemas.openxmlformats.org/package/2006/relationships"><Relationship Id="rId13" Type="http://schemas.openxmlformats.org/officeDocument/2006/relationships/tags" Target="../tags/tag1138.xml"/><Relationship Id="rId18" Type="http://schemas.openxmlformats.org/officeDocument/2006/relationships/tags" Target="../tags/tag1143.xml"/><Relationship Id="rId26" Type="http://schemas.openxmlformats.org/officeDocument/2006/relationships/tags" Target="../tags/tag1151.xml"/><Relationship Id="rId39" Type="http://schemas.openxmlformats.org/officeDocument/2006/relationships/slide" Target="slide59.xml"/><Relationship Id="rId21" Type="http://schemas.openxmlformats.org/officeDocument/2006/relationships/tags" Target="../tags/tag1146.xml"/><Relationship Id="rId34" Type="http://schemas.openxmlformats.org/officeDocument/2006/relationships/slide" Target="slide119.xml"/><Relationship Id="rId7" Type="http://schemas.openxmlformats.org/officeDocument/2006/relationships/tags" Target="../tags/tag1132.xml"/><Relationship Id="rId12" Type="http://schemas.openxmlformats.org/officeDocument/2006/relationships/tags" Target="../tags/tag1137.xml"/><Relationship Id="rId17" Type="http://schemas.openxmlformats.org/officeDocument/2006/relationships/tags" Target="../tags/tag1142.xml"/><Relationship Id="rId25" Type="http://schemas.openxmlformats.org/officeDocument/2006/relationships/tags" Target="../tags/tag1150.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127.xml"/><Relationship Id="rId16" Type="http://schemas.openxmlformats.org/officeDocument/2006/relationships/tags" Target="../tags/tag1141.xml"/><Relationship Id="rId20" Type="http://schemas.openxmlformats.org/officeDocument/2006/relationships/tags" Target="../tags/tag1145.xml"/><Relationship Id="rId29" Type="http://schemas.openxmlformats.org/officeDocument/2006/relationships/tags" Target="../tags/tag1154.xml"/><Relationship Id="rId1" Type="http://schemas.openxmlformats.org/officeDocument/2006/relationships/tags" Target="../tags/tag1126.xml"/><Relationship Id="rId6" Type="http://schemas.openxmlformats.org/officeDocument/2006/relationships/tags" Target="../tags/tag1131.xml"/><Relationship Id="rId11" Type="http://schemas.openxmlformats.org/officeDocument/2006/relationships/tags" Target="../tags/tag1136.xml"/><Relationship Id="rId24" Type="http://schemas.openxmlformats.org/officeDocument/2006/relationships/tags" Target="../tags/tag1149.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130.xml"/><Relationship Id="rId15" Type="http://schemas.openxmlformats.org/officeDocument/2006/relationships/tags" Target="../tags/tag1140.xml"/><Relationship Id="rId23" Type="http://schemas.openxmlformats.org/officeDocument/2006/relationships/tags" Target="../tags/tag1148.xml"/><Relationship Id="rId28" Type="http://schemas.openxmlformats.org/officeDocument/2006/relationships/tags" Target="../tags/tag1153.xml"/><Relationship Id="rId36" Type="http://schemas.openxmlformats.org/officeDocument/2006/relationships/slide" Target="slide114.xml"/><Relationship Id="rId10" Type="http://schemas.openxmlformats.org/officeDocument/2006/relationships/tags" Target="../tags/tag1135.xml"/><Relationship Id="rId19" Type="http://schemas.openxmlformats.org/officeDocument/2006/relationships/tags" Target="../tags/tag1144.xml"/><Relationship Id="rId31" Type="http://schemas.openxmlformats.org/officeDocument/2006/relationships/slideLayout" Target="../slideLayouts/slideLayout6.xml"/><Relationship Id="rId4" Type="http://schemas.openxmlformats.org/officeDocument/2006/relationships/tags" Target="../tags/tag1129.xml"/><Relationship Id="rId9" Type="http://schemas.openxmlformats.org/officeDocument/2006/relationships/tags" Target="../tags/tag1134.xml"/><Relationship Id="rId14" Type="http://schemas.openxmlformats.org/officeDocument/2006/relationships/tags" Target="../tags/tag1139.xml"/><Relationship Id="rId22" Type="http://schemas.openxmlformats.org/officeDocument/2006/relationships/tags" Target="../tags/tag1147.xml"/><Relationship Id="rId27" Type="http://schemas.openxmlformats.org/officeDocument/2006/relationships/tags" Target="../tags/tag1152.xml"/><Relationship Id="rId30" Type="http://schemas.openxmlformats.org/officeDocument/2006/relationships/tags" Target="../tags/tag1155.xml"/><Relationship Id="rId35" Type="http://schemas.openxmlformats.org/officeDocument/2006/relationships/slide" Target="slide116.xml"/><Relationship Id="rId8" Type="http://schemas.openxmlformats.org/officeDocument/2006/relationships/tags" Target="../tags/tag1133.xml"/><Relationship Id="rId3" Type="http://schemas.openxmlformats.org/officeDocument/2006/relationships/tags" Target="../tags/tag1128.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7.xml"/><Relationship Id="rId1" Type="http://schemas.openxmlformats.org/officeDocument/2006/relationships/tags" Target="../tags/tag1156.xml"/><Relationship Id="rId6" Type="http://schemas.openxmlformats.org/officeDocument/2006/relationships/image" Target="../media/image120.png"/><Relationship Id="rId5" Type="http://schemas.openxmlformats.org/officeDocument/2006/relationships/image" Target="../media/image18.emf"/><Relationship Id="rId4" Type="http://schemas.openxmlformats.org/officeDocument/2006/relationships/oleObject" Target="../embeddings/oleObject97.bin"/></Relationships>
</file>

<file path=ppt/slides/_rels/slide123.xml.rels><?xml version="1.0" encoding="UTF-8" standalone="yes"?>
<Relationships xmlns="http://schemas.openxmlformats.org/package/2006/relationships"><Relationship Id="rId13" Type="http://schemas.openxmlformats.org/officeDocument/2006/relationships/tags" Target="../tags/tag1170.xml"/><Relationship Id="rId18" Type="http://schemas.openxmlformats.org/officeDocument/2006/relationships/tags" Target="../tags/tag1175.xml"/><Relationship Id="rId26" Type="http://schemas.openxmlformats.org/officeDocument/2006/relationships/tags" Target="../tags/tag1183.xml"/><Relationship Id="rId39" Type="http://schemas.openxmlformats.org/officeDocument/2006/relationships/slide" Target="slide59.xml"/><Relationship Id="rId21" Type="http://schemas.openxmlformats.org/officeDocument/2006/relationships/tags" Target="../tags/tag1178.xml"/><Relationship Id="rId34" Type="http://schemas.openxmlformats.org/officeDocument/2006/relationships/slide" Target="slide119.xml"/><Relationship Id="rId7" Type="http://schemas.openxmlformats.org/officeDocument/2006/relationships/tags" Target="../tags/tag1164.xml"/><Relationship Id="rId12" Type="http://schemas.openxmlformats.org/officeDocument/2006/relationships/tags" Target="../tags/tag1169.xml"/><Relationship Id="rId17" Type="http://schemas.openxmlformats.org/officeDocument/2006/relationships/tags" Target="../tags/tag1174.xml"/><Relationship Id="rId25" Type="http://schemas.openxmlformats.org/officeDocument/2006/relationships/tags" Target="../tags/tag1182.xml"/><Relationship Id="rId33" Type="http://schemas.openxmlformats.org/officeDocument/2006/relationships/slide" Target="slide121.xml"/><Relationship Id="rId38" Type="http://schemas.openxmlformats.org/officeDocument/2006/relationships/slide" Target="slide75.xml"/><Relationship Id="rId2" Type="http://schemas.openxmlformats.org/officeDocument/2006/relationships/tags" Target="../tags/tag1159.xml"/><Relationship Id="rId16" Type="http://schemas.openxmlformats.org/officeDocument/2006/relationships/tags" Target="../tags/tag1173.xml"/><Relationship Id="rId20" Type="http://schemas.openxmlformats.org/officeDocument/2006/relationships/tags" Target="../tags/tag1177.xml"/><Relationship Id="rId29" Type="http://schemas.openxmlformats.org/officeDocument/2006/relationships/tags" Target="../tags/tag1186.xml"/><Relationship Id="rId1" Type="http://schemas.openxmlformats.org/officeDocument/2006/relationships/tags" Target="../tags/tag1158.xml"/><Relationship Id="rId6" Type="http://schemas.openxmlformats.org/officeDocument/2006/relationships/tags" Target="../tags/tag1163.xml"/><Relationship Id="rId11" Type="http://schemas.openxmlformats.org/officeDocument/2006/relationships/tags" Target="../tags/tag1168.xml"/><Relationship Id="rId24" Type="http://schemas.openxmlformats.org/officeDocument/2006/relationships/tags" Target="../tags/tag1181.xml"/><Relationship Id="rId32" Type="http://schemas.openxmlformats.org/officeDocument/2006/relationships/slide" Target="slide123.xml"/><Relationship Id="rId37" Type="http://schemas.openxmlformats.org/officeDocument/2006/relationships/slide" Target="slide89.xml"/><Relationship Id="rId40" Type="http://schemas.openxmlformats.org/officeDocument/2006/relationships/slide" Target="slide57.xml"/><Relationship Id="rId5" Type="http://schemas.openxmlformats.org/officeDocument/2006/relationships/tags" Target="../tags/tag1162.xml"/><Relationship Id="rId15" Type="http://schemas.openxmlformats.org/officeDocument/2006/relationships/tags" Target="../tags/tag1172.xml"/><Relationship Id="rId23" Type="http://schemas.openxmlformats.org/officeDocument/2006/relationships/tags" Target="../tags/tag1180.xml"/><Relationship Id="rId28" Type="http://schemas.openxmlformats.org/officeDocument/2006/relationships/tags" Target="../tags/tag1185.xml"/><Relationship Id="rId36" Type="http://schemas.openxmlformats.org/officeDocument/2006/relationships/slide" Target="slide114.xml"/><Relationship Id="rId10" Type="http://schemas.openxmlformats.org/officeDocument/2006/relationships/tags" Target="../tags/tag1167.xml"/><Relationship Id="rId19" Type="http://schemas.openxmlformats.org/officeDocument/2006/relationships/tags" Target="../tags/tag1176.xml"/><Relationship Id="rId31" Type="http://schemas.openxmlformats.org/officeDocument/2006/relationships/slideLayout" Target="../slideLayouts/slideLayout6.xml"/><Relationship Id="rId4" Type="http://schemas.openxmlformats.org/officeDocument/2006/relationships/tags" Target="../tags/tag1161.xml"/><Relationship Id="rId9" Type="http://schemas.openxmlformats.org/officeDocument/2006/relationships/tags" Target="../tags/tag1166.xml"/><Relationship Id="rId14" Type="http://schemas.openxmlformats.org/officeDocument/2006/relationships/tags" Target="../tags/tag1171.xml"/><Relationship Id="rId22" Type="http://schemas.openxmlformats.org/officeDocument/2006/relationships/tags" Target="../tags/tag1179.xml"/><Relationship Id="rId27" Type="http://schemas.openxmlformats.org/officeDocument/2006/relationships/tags" Target="../tags/tag1184.xml"/><Relationship Id="rId30" Type="http://schemas.openxmlformats.org/officeDocument/2006/relationships/tags" Target="../tags/tag1187.xml"/><Relationship Id="rId35" Type="http://schemas.openxmlformats.org/officeDocument/2006/relationships/slide" Target="slide116.xml"/><Relationship Id="rId8" Type="http://schemas.openxmlformats.org/officeDocument/2006/relationships/tags" Target="../tags/tag1165.xml"/><Relationship Id="rId3" Type="http://schemas.openxmlformats.org/officeDocument/2006/relationships/tags" Target="../tags/tag1160.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9.xml"/><Relationship Id="rId1" Type="http://schemas.openxmlformats.org/officeDocument/2006/relationships/tags" Target="../tags/tag1188.xml"/><Relationship Id="rId5" Type="http://schemas.openxmlformats.org/officeDocument/2006/relationships/image" Target="../media/image18.emf"/><Relationship Id="rId4" Type="http://schemas.openxmlformats.org/officeDocument/2006/relationships/oleObject" Target="../embeddings/oleObject98.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122.png"/><Relationship Id="rId3" Type="http://schemas.openxmlformats.org/officeDocument/2006/relationships/tags" Target="../tags/tag1192.xml"/><Relationship Id="rId7" Type="http://schemas.openxmlformats.org/officeDocument/2006/relationships/slideLayout" Target="../slideLayouts/slideLayout2.xml"/><Relationship Id="rId12" Type="http://schemas.openxmlformats.org/officeDocument/2006/relationships/image" Target="../media/image121.png"/><Relationship Id="rId2" Type="http://schemas.openxmlformats.org/officeDocument/2006/relationships/tags" Target="../tags/tag1191.xml"/><Relationship Id="rId1" Type="http://schemas.openxmlformats.org/officeDocument/2006/relationships/tags" Target="../tags/tag1190.xml"/><Relationship Id="rId6" Type="http://schemas.openxmlformats.org/officeDocument/2006/relationships/tags" Target="../tags/tag1195.xml"/><Relationship Id="rId11" Type="http://schemas.openxmlformats.org/officeDocument/2006/relationships/hyperlink" Target="https://arxiv.org/pdf/2309.09979" TargetMode="External"/><Relationship Id="rId5" Type="http://schemas.openxmlformats.org/officeDocument/2006/relationships/tags" Target="../tags/tag1194.xml"/><Relationship Id="rId10" Type="http://schemas.openxmlformats.org/officeDocument/2006/relationships/hyperlink" Target="https://ieeexplore.ieee.org/stamp/stamp.jsp?tp=&amp;arnumber=9812019" TargetMode="External"/><Relationship Id="rId4" Type="http://schemas.openxmlformats.org/officeDocument/2006/relationships/tags" Target="../tags/tag1193.xml"/><Relationship Id="rId9" Type="http://schemas.openxmlformats.org/officeDocument/2006/relationships/image" Target="../media/image18.emf"/></Relationships>
</file>

<file path=ppt/slides/_rels/slide12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198.xml"/><Relationship Id="rId7" Type="http://schemas.openxmlformats.org/officeDocument/2006/relationships/oleObject" Target="../embeddings/oleObject100.bin"/><Relationship Id="rId2" Type="http://schemas.openxmlformats.org/officeDocument/2006/relationships/tags" Target="../tags/tag1197.xml"/><Relationship Id="rId1" Type="http://schemas.openxmlformats.org/officeDocument/2006/relationships/tags" Target="../tags/tag1196.xml"/><Relationship Id="rId6" Type="http://schemas.openxmlformats.org/officeDocument/2006/relationships/slideLayout" Target="../slideLayouts/slideLayout2.xml"/><Relationship Id="rId11" Type="http://schemas.openxmlformats.org/officeDocument/2006/relationships/image" Target="../media/image124.png"/><Relationship Id="rId5" Type="http://schemas.openxmlformats.org/officeDocument/2006/relationships/tags" Target="../tags/tag1200.xml"/><Relationship Id="rId10" Type="http://schemas.openxmlformats.org/officeDocument/2006/relationships/image" Target="../media/image123.png"/><Relationship Id="rId4" Type="http://schemas.openxmlformats.org/officeDocument/2006/relationships/tags" Target="../tags/tag1199.xml"/><Relationship Id="rId9" Type="http://schemas.openxmlformats.org/officeDocument/2006/relationships/hyperlink" Target="https://arxiv.org/pdf/2307.14272" TargetMode="External"/></Relationships>
</file>

<file path=ppt/slides/_rels/slide1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7.10763" TargetMode="External"/><Relationship Id="rId3" Type="http://schemas.openxmlformats.org/officeDocument/2006/relationships/tags" Target="../tags/tag1203.xml"/><Relationship Id="rId7" Type="http://schemas.openxmlformats.org/officeDocument/2006/relationships/tags" Target="../tags/tag1207.xml"/><Relationship Id="rId12" Type="http://schemas.openxmlformats.org/officeDocument/2006/relationships/hyperlink" Target="https://shanluo.github.io/ViTacWorkshops/content/ViTac2024_Paper_09.pdf" TargetMode="External"/><Relationship Id="rId2" Type="http://schemas.openxmlformats.org/officeDocument/2006/relationships/tags" Target="../tags/tag1202.xml"/><Relationship Id="rId16" Type="http://schemas.openxmlformats.org/officeDocument/2006/relationships/image" Target="../media/image127.png"/><Relationship Id="rId1" Type="http://schemas.openxmlformats.org/officeDocument/2006/relationships/tags" Target="../tags/tag1201.xml"/><Relationship Id="rId6" Type="http://schemas.openxmlformats.org/officeDocument/2006/relationships/tags" Target="../tags/tag1206.xml"/><Relationship Id="rId11" Type="http://schemas.openxmlformats.org/officeDocument/2006/relationships/hyperlink" Target="https://ieeexplore.ieee.org/stamp/stamp.jsp?tp=&amp;arnumber=10106009" TargetMode="External"/><Relationship Id="rId5" Type="http://schemas.openxmlformats.org/officeDocument/2006/relationships/tags" Target="../tags/tag1205.xml"/><Relationship Id="rId15" Type="http://schemas.openxmlformats.org/officeDocument/2006/relationships/image" Target="../media/image126.png"/><Relationship Id="rId10" Type="http://schemas.openxmlformats.org/officeDocument/2006/relationships/image" Target="../media/image18.emf"/><Relationship Id="rId4" Type="http://schemas.openxmlformats.org/officeDocument/2006/relationships/tags" Target="../tags/tag1204.xml"/><Relationship Id="rId9" Type="http://schemas.openxmlformats.org/officeDocument/2006/relationships/oleObject" Target="../embeddings/oleObject101.bin"/><Relationship Id="rId14" Type="http://schemas.openxmlformats.org/officeDocument/2006/relationships/image" Target="../media/image125.png"/></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02.bin"/><Relationship Id="rId13" Type="http://schemas.openxmlformats.org/officeDocument/2006/relationships/image" Target="../media/image129.png"/><Relationship Id="rId3" Type="http://schemas.openxmlformats.org/officeDocument/2006/relationships/tags" Target="../tags/tag1210.xml"/><Relationship Id="rId7" Type="http://schemas.openxmlformats.org/officeDocument/2006/relationships/slideLayout" Target="../slideLayouts/slideLayout2.xml"/><Relationship Id="rId12" Type="http://schemas.openxmlformats.org/officeDocument/2006/relationships/image" Target="../media/image128.png"/><Relationship Id="rId2" Type="http://schemas.openxmlformats.org/officeDocument/2006/relationships/tags" Target="../tags/tag1209.xml"/><Relationship Id="rId1" Type="http://schemas.openxmlformats.org/officeDocument/2006/relationships/tags" Target="../tags/tag1208.xml"/><Relationship Id="rId6" Type="http://schemas.openxmlformats.org/officeDocument/2006/relationships/tags" Target="../tags/tag1213.xml"/><Relationship Id="rId11" Type="http://schemas.openxmlformats.org/officeDocument/2006/relationships/hyperlink" Target="https://ieeexplore.ieee.org/stamp/stamp.jsp?tp=&amp;arnumber=9341111" TargetMode="External"/><Relationship Id="rId5" Type="http://schemas.openxmlformats.org/officeDocument/2006/relationships/tags" Target="../tags/tag1212.xml"/><Relationship Id="rId10" Type="http://schemas.openxmlformats.org/officeDocument/2006/relationships/hyperlink" Target="https://ieeexplore.ieee.org/stamp/stamp.jsp?tp=&amp;arnumber=8758942" TargetMode="External"/><Relationship Id="rId4" Type="http://schemas.openxmlformats.org/officeDocument/2006/relationships/tags" Target="../tags/tag1211.xml"/><Relationship Id="rId9" Type="http://schemas.openxmlformats.org/officeDocument/2006/relationships/image" Target="../media/image18.emf"/></Relationships>
</file>

<file path=ppt/slides/_rels/slide12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16.xml"/><Relationship Id="rId7" Type="http://schemas.openxmlformats.org/officeDocument/2006/relationships/oleObject" Target="../embeddings/oleObject103.bin"/><Relationship Id="rId12" Type="http://schemas.openxmlformats.org/officeDocument/2006/relationships/image" Target="../media/image131.png"/><Relationship Id="rId2" Type="http://schemas.openxmlformats.org/officeDocument/2006/relationships/tags" Target="../tags/tag1215.xml"/><Relationship Id="rId1" Type="http://schemas.openxmlformats.org/officeDocument/2006/relationships/tags" Target="../tags/tag1214.xml"/><Relationship Id="rId6" Type="http://schemas.openxmlformats.org/officeDocument/2006/relationships/slideLayout" Target="../slideLayouts/slideLayout2.xml"/><Relationship Id="rId11" Type="http://schemas.openxmlformats.org/officeDocument/2006/relationships/image" Target="../media/image130.png"/><Relationship Id="rId5" Type="http://schemas.openxmlformats.org/officeDocument/2006/relationships/tags" Target="../tags/tag1218.xml"/><Relationship Id="rId10" Type="http://schemas.openxmlformats.org/officeDocument/2006/relationships/hyperlink" Target="https://shanluo.github.io/ViTacWorkshops/content/ViTac2024_Paper_01.pdf" TargetMode="External"/><Relationship Id="rId4" Type="http://schemas.openxmlformats.org/officeDocument/2006/relationships/tags" Target="../tags/tag1217.xml"/><Relationship Id="rId9" Type="http://schemas.openxmlformats.org/officeDocument/2006/relationships/hyperlink" Target="https://arxiv.org/pdf/2307.07358" TargetMode="External"/></Relationships>
</file>

<file path=ppt/slides/_rels/slide13.xml.rels><?xml version="1.0" encoding="UTF-8" standalone="yes"?>
<Relationships xmlns="http://schemas.openxmlformats.org/package/2006/relationships"><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slideLayout" Target="../slideLayouts/slideLayout6.xml"/><Relationship Id="rId3" Type="http://schemas.openxmlformats.org/officeDocument/2006/relationships/tags" Target="../tags/tag120.xml"/><Relationship Id="rId21" Type="http://schemas.openxmlformats.org/officeDocument/2006/relationships/tags" Target="../tags/tag138.xml"/><Relationship Id="rId34" Type="http://schemas.openxmlformats.org/officeDocument/2006/relationships/oleObject" Target="../embeddings/oleObject11.bin"/><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tags" Target="../tags/tag142.xml"/><Relationship Id="rId33" Type="http://schemas.openxmlformats.org/officeDocument/2006/relationships/slide" Target="slide11.xml"/><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tags" Target="../tags/tag137.xml"/><Relationship Id="rId29" Type="http://schemas.openxmlformats.org/officeDocument/2006/relationships/slide" Target="slide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tags" Target="../tags/tag141.xml"/><Relationship Id="rId32" Type="http://schemas.openxmlformats.org/officeDocument/2006/relationships/slide" Target="slide13.xml"/><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slide" Target="slide21.xml"/><Relationship Id="rId10" Type="http://schemas.openxmlformats.org/officeDocument/2006/relationships/tags" Target="../tags/tag127.xml"/><Relationship Id="rId19" Type="http://schemas.openxmlformats.org/officeDocument/2006/relationships/tags" Target="../tags/tag136.xml"/><Relationship Id="rId31" Type="http://schemas.openxmlformats.org/officeDocument/2006/relationships/slide" Target="slide15.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25.xml"/></Relationships>
</file>

<file path=ppt/slides/_rels/slide1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21.xml"/><Relationship Id="rId7" Type="http://schemas.openxmlformats.org/officeDocument/2006/relationships/oleObject" Target="../embeddings/oleObject104.bin"/><Relationship Id="rId12" Type="http://schemas.openxmlformats.org/officeDocument/2006/relationships/image" Target="../media/image133.png"/><Relationship Id="rId2" Type="http://schemas.openxmlformats.org/officeDocument/2006/relationships/tags" Target="../tags/tag1220.xml"/><Relationship Id="rId1" Type="http://schemas.openxmlformats.org/officeDocument/2006/relationships/tags" Target="../tags/tag1219.xml"/><Relationship Id="rId6" Type="http://schemas.openxmlformats.org/officeDocument/2006/relationships/slideLayout" Target="../slideLayouts/slideLayout2.xml"/><Relationship Id="rId11" Type="http://schemas.openxmlformats.org/officeDocument/2006/relationships/image" Target="../media/image132.png"/><Relationship Id="rId5" Type="http://schemas.openxmlformats.org/officeDocument/2006/relationships/tags" Target="../tags/tag1223.xml"/><Relationship Id="rId10" Type="http://schemas.openxmlformats.org/officeDocument/2006/relationships/hyperlink" Target="https://arxiv.org/pdf/1907.13098" TargetMode="External"/><Relationship Id="rId4" Type="http://schemas.openxmlformats.org/officeDocument/2006/relationships/tags" Target="../tags/tag1222.xml"/><Relationship Id="rId9" Type="http://schemas.openxmlformats.org/officeDocument/2006/relationships/hyperlink" Target="https://arxiv.org/pdf/1704.03822" TargetMode="External"/></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35.png"/><Relationship Id="rId3" Type="http://schemas.openxmlformats.org/officeDocument/2006/relationships/tags" Target="../tags/tag1226.xml"/><Relationship Id="rId7" Type="http://schemas.openxmlformats.org/officeDocument/2006/relationships/slideLayout" Target="../slideLayouts/slideLayout2.xml"/><Relationship Id="rId12" Type="http://schemas.openxmlformats.org/officeDocument/2006/relationships/image" Target="../media/image134.png"/><Relationship Id="rId2" Type="http://schemas.openxmlformats.org/officeDocument/2006/relationships/tags" Target="../tags/tag1225.xml"/><Relationship Id="rId1" Type="http://schemas.openxmlformats.org/officeDocument/2006/relationships/tags" Target="../tags/tag1224.xml"/><Relationship Id="rId6" Type="http://schemas.openxmlformats.org/officeDocument/2006/relationships/tags" Target="../tags/tag1229.xml"/><Relationship Id="rId11" Type="http://schemas.openxmlformats.org/officeDocument/2006/relationships/hyperlink" Target="https://arxiv.org/pdf/2211.12498" TargetMode="External"/><Relationship Id="rId5" Type="http://schemas.openxmlformats.org/officeDocument/2006/relationships/tags" Target="../tags/tag1228.xml"/><Relationship Id="rId10" Type="http://schemas.openxmlformats.org/officeDocument/2006/relationships/hyperlink" Target="https://arxiv.org/pdf/1903.03591" TargetMode="External"/><Relationship Id="rId4" Type="http://schemas.openxmlformats.org/officeDocument/2006/relationships/tags" Target="../tags/tag1227.xml"/><Relationship Id="rId9" Type="http://schemas.openxmlformats.org/officeDocument/2006/relationships/image" Target="../media/image18.emf"/></Relationships>
</file>

<file path=ppt/slides/_rels/slide13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32.xml"/><Relationship Id="rId7" Type="http://schemas.openxmlformats.org/officeDocument/2006/relationships/oleObject" Target="../embeddings/oleObject106.bin"/><Relationship Id="rId12" Type="http://schemas.openxmlformats.org/officeDocument/2006/relationships/image" Target="../media/image137.png"/><Relationship Id="rId2" Type="http://schemas.openxmlformats.org/officeDocument/2006/relationships/tags" Target="../tags/tag1231.xml"/><Relationship Id="rId1" Type="http://schemas.openxmlformats.org/officeDocument/2006/relationships/tags" Target="../tags/tag1230.xml"/><Relationship Id="rId6" Type="http://schemas.openxmlformats.org/officeDocument/2006/relationships/slideLayout" Target="../slideLayouts/slideLayout2.xml"/><Relationship Id="rId11" Type="http://schemas.openxmlformats.org/officeDocument/2006/relationships/image" Target="../media/image136.png"/><Relationship Id="rId5" Type="http://schemas.openxmlformats.org/officeDocument/2006/relationships/tags" Target="../tags/tag1234.xml"/><Relationship Id="rId10" Type="http://schemas.openxmlformats.org/officeDocument/2006/relationships/hyperlink" Target="https://arxiv.org/pdf/2303.12076" TargetMode="External"/><Relationship Id="rId4" Type="http://schemas.openxmlformats.org/officeDocument/2006/relationships/tags" Target="../tags/tag1233.xml"/><Relationship Id="rId9" Type="http://schemas.openxmlformats.org/officeDocument/2006/relationships/hyperlink" Target="https://arxiv.org/pdf/2209.13042" TargetMode="External"/></Relationships>
</file>

<file path=ppt/slides/_rels/slide133.xml.rels><?xml version="1.0" encoding="UTF-8" standalone="yes"?>
<Relationships xmlns="http://schemas.openxmlformats.org/package/2006/relationships"><Relationship Id="rId8" Type="http://schemas.openxmlformats.org/officeDocument/2006/relationships/tags" Target="../tags/tag1242.xml"/><Relationship Id="rId13" Type="http://schemas.openxmlformats.org/officeDocument/2006/relationships/hyperlink" Target="https://arxiv.org/pdf/2402.13232" TargetMode="External"/><Relationship Id="rId3" Type="http://schemas.openxmlformats.org/officeDocument/2006/relationships/tags" Target="../tags/tag1237.xml"/><Relationship Id="rId7" Type="http://schemas.openxmlformats.org/officeDocument/2006/relationships/tags" Target="../tags/tag1241.xml"/><Relationship Id="rId12" Type="http://schemas.openxmlformats.org/officeDocument/2006/relationships/hyperlink" Target="https://arxiv.org/pdf/2401.18084" TargetMode="External"/><Relationship Id="rId17" Type="http://schemas.openxmlformats.org/officeDocument/2006/relationships/image" Target="../media/image140.png"/><Relationship Id="rId2" Type="http://schemas.openxmlformats.org/officeDocument/2006/relationships/tags" Target="../tags/tag1236.xml"/><Relationship Id="rId16" Type="http://schemas.openxmlformats.org/officeDocument/2006/relationships/image" Target="../media/image139.png"/><Relationship Id="rId1" Type="http://schemas.openxmlformats.org/officeDocument/2006/relationships/tags" Target="../tags/tag1235.xml"/><Relationship Id="rId6" Type="http://schemas.openxmlformats.org/officeDocument/2006/relationships/tags" Target="../tags/tag1240.xml"/><Relationship Id="rId11" Type="http://schemas.openxmlformats.org/officeDocument/2006/relationships/image" Target="../media/image18.emf"/><Relationship Id="rId5" Type="http://schemas.openxmlformats.org/officeDocument/2006/relationships/tags" Target="../tags/tag1239.xml"/><Relationship Id="rId15" Type="http://schemas.openxmlformats.org/officeDocument/2006/relationships/image" Target="../media/image138.png"/><Relationship Id="rId10" Type="http://schemas.openxmlformats.org/officeDocument/2006/relationships/oleObject" Target="../embeddings/oleObject107.bin"/><Relationship Id="rId4" Type="http://schemas.openxmlformats.org/officeDocument/2006/relationships/tags" Target="../tags/tag1238.xml"/><Relationship Id="rId9" Type="http://schemas.openxmlformats.org/officeDocument/2006/relationships/slideLayout" Target="../slideLayouts/slideLayout2.xml"/><Relationship Id="rId14" Type="http://schemas.openxmlformats.org/officeDocument/2006/relationships/hyperlink" Target="https://arxiv.org/pdf/2405.02794" TargetMode="Externa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4.xml"/><Relationship Id="rId1" Type="http://schemas.openxmlformats.org/officeDocument/2006/relationships/tags" Target="../tags/tag1243.xml"/><Relationship Id="rId5" Type="http://schemas.openxmlformats.org/officeDocument/2006/relationships/image" Target="../media/image18.emf"/><Relationship Id="rId4" Type="http://schemas.openxmlformats.org/officeDocument/2006/relationships/oleObject" Target="../embeddings/oleObject108.bin"/></Relationships>
</file>

<file path=ppt/slides/_rels/slide135.xml.rels><?xml version="1.0" encoding="UTF-8" standalone="yes"?>
<Relationships xmlns="http://schemas.openxmlformats.org/package/2006/relationships"><Relationship Id="rId13" Type="http://schemas.openxmlformats.org/officeDocument/2006/relationships/tags" Target="../tags/tag1257.xml"/><Relationship Id="rId18" Type="http://schemas.openxmlformats.org/officeDocument/2006/relationships/tags" Target="../tags/tag1262.xml"/><Relationship Id="rId26" Type="http://schemas.openxmlformats.org/officeDocument/2006/relationships/tags" Target="../tags/tag1270.xml"/><Relationship Id="rId3" Type="http://schemas.openxmlformats.org/officeDocument/2006/relationships/tags" Target="../tags/tag1247.xml"/><Relationship Id="rId21" Type="http://schemas.openxmlformats.org/officeDocument/2006/relationships/tags" Target="../tags/tag1265.xml"/><Relationship Id="rId34" Type="http://schemas.openxmlformats.org/officeDocument/2006/relationships/slide" Target="slide25.xml"/><Relationship Id="rId7" Type="http://schemas.openxmlformats.org/officeDocument/2006/relationships/tags" Target="../tags/tag1251.xml"/><Relationship Id="rId12" Type="http://schemas.openxmlformats.org/officeDocument/2006/relationships/tags" Target="../tags/tag1256.xml"/><Relationship Id="rId17" Type="http://schemas.openxmlformats.org/officeDocument/2006/relationships/tags" Target="../tags/tag1261.xml"/><Relationship Id="rId25" Type="http://schemas.openxmlformats.org/officeDocument/2006/relationships/tags" Target="../tags/tag1269.xml"/><Relationship Id="rId33" Type="http://schemas.openxmlformats.org/officeDocument/2006/relationships/slide" Target="slide55.xml"/><Relationship Id="rId2" Type="http://schemas.openxmlformats.org/officeDocument/2006/relationships/tags" Target="../tags/tag1246.xml"/><Relationship Id="rId16" Type="http://schemas.openxmlformats.org/officeDocument/2006/relationships/tags" Target="../tags/tag1260.xml"/><Relationship Id="rId20" Type="http://schemas.openxmlformats.org/officeDocument/2006/relationships/tags" Target="../tags/tag1264.xml"/><Relationship Id="rId29" Type="http://schemas.openxmlformats.org/officeDocument/2006/relationships/slide" Target="slide267.xml"/><Relationship Id="rId1" Type="http://schemas.openxmlformats.org/officeDocument/2006/relationships/tags" Target="../tags/tag1245.xml"/><Relationship Id="rId6" Type="http://schemas.openxmlformats.org/officeDocument/2006/relationships/tags" Target="../tags/tag1250.xml"/><Relationship Id="rId11" Type="http://schemas.openxmlformats.org/officeDocument/2006/relationships/tags" Target="../tags/tag1255.xml"/><Relationship Id="rId24" Type="http://schemas.openxmlformats.org/officeDocument/2006/relationships/tags" Target="../tags/tag1268.xml"/><Relationship Id="rId32" Type="http://schemas.openxmlformats.org/officeDocument/2006/relationships/slide" Target="slide135.xml"/><Relationship Id="rId5" Type="http://schemas.openxmlformats.org/officeDocument/2006/relationships/tags" Target="../tags/tag1249.xml"/><Relationship Id="rId15" Type="http://schemas.openxmlformats.org/officeDocument/2006/relationships/tags" Target="../tags/tag1259.xml"/><Relationship Id="rId23" Type="http://schemas.openxmlformats.org/officeDocument/2006/relationships/tags" Target="../tags/tag1267.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54.xml"/><Relationship Id="rId19" Type="http://schemas.openxmlformats.org/officeDocument/2006/relationships/tags" Target="../tags/tag1263.xml"/><Relationship Id="rId31" Type="http://schemas.openxmlformats.org/officeDocument/2006/relationships/slide" Target="slide188.xml"/><Relationship Id="rId4" Type="http://schemas.openxmlformats.org/officeDocument/2006/relationships/tags" Target="../tags/tag1248.xml"/><Relationship Id="rId9" Type="http://schemas.openxmlformats.org/officeDocument/2006/relationships/tags" Target="../tags/tag1253.xml"/><Relationship Id="rId14" Type="http://schemas.openxmlformats.org/officeDocument/2006/relationships/tags" Target="../tags/tag1258.xml"/><Relationship Id="rId22" Type="http://schemas.openxmlformats.org/officeDocument/2006/relationships/tags" Target="../tags/tag1266.xml"/><Relationship Id="rId27" Type="http://schemas.openxmlformats.org/officeDocument/2006/relationships/tags" Target="../tags/tag1271.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125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tags" Target="../tags/tag1272.xml"/><Relationship Id="rId5" Type="http://schemas.openxmlformats.org/officeDocument/2006/relationships/image" Target="../media/image141.png"/><Relationship Id="rId4" Type="http://schemas.openxmlformats.org/officeDocument/2006/relationships/image" Target="../media/image18.emf"/></Relationships>
</file>

<file path=ppt/slides/_rels/slide137.xml.rels><?xml version="1.0" encoding="UTF-8" standalone="yes"?>
<Relationships xmlns="http://schemas.openxmlformats.org/package/2006/relationships"><Relationship Id="rId8" Type="http://schemas.openxmlformats.org/officeDocument/2006/relationships/tags" Target="../tags/tag1280.xml"/><Relationship Id="rId13" Type="http://schemas.openxmlformats.org/officeDocument/2006/relationships/slideLayout" Target="../slideLayouts/slideLayout6.xml"/><Relationship Id="rId3" Type="http://schemas.openxmlformats.org/officeDocument/2006/relationships/tags" Target="../tags/tag1275.xml"/><Relationship Id="rId7" Type="http://schemas.openxmlformats.org/officeDocument/2006/relationships/tags" Target="../tags/tag1279.xml"/><Relationship Id="rId12" Type="http://schemas.openxmlformats.org/officeDocument/2006/relationships/tags" Target="../tags/tag1284.xml"/><Relationship Id="rId2" Type="http://schemas.openxmlformats.org/officeDocument/2006/relationships/tags" Target="../tags/tag1274.xml"/><Relationship Id="rId16" Type="http://schemas.openxmlformats.org/officeDocument/2006/relationships/slide" Target="slide137.xml"/><Relationship Id="rId1" Type="http://schemas.openxmlformats.org/officeDocument/2006/relationships/tags" Target="../tags/tag1273.xml"/><Relationship Id="rId6" Type="http://schemas.openxmlformats.org/officeDocument/2006/relationships/tags" Target="../tags/tag1278.xml"/><Relationship Id="rId11" Type="http://schemas.openxmlformats.org/officeDocument/2006/relationships/tags" Target="../tags/tag1283.xml"/><Relationship Id="rId5" Type="http://schemas.openxmlformats.org/officeDocument/2006/relationships/tags" Target="../tags/tag1277.xml"/><Relationship Id="rId15" Type="http://schemas.openxmlformats.org/officeDocument/2006/relationships/slide" Target="slide139.xml"/><Relationship Id="rId10" Type="http://schemas.openxmlformats.org/officeDocument/2006/relationships/tags" Target="../tags/tag1282.xml"/><Relationship Id="rId4" Type="http://schemas.openxmlformats.org/officeDocument/2006/relationships/tags" Target="../tags/tag1276.xml"/><Relationship Id="rId9" Type="http://schemas.openxmlformats.org/officeDocument/2006/relationships/tags" Target="../tags/tag1281.xml"/><Relationship Id="rId14" Type="http://schemas.openxmlformats.org/officeDocument/2006/relationships/slide" Target="slide168.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tags" Target="../tags/tag1285.xml"/><Relationship Id="rId4" Type="http://schemas.openxmlformats.org/officeDocument/2006/relationships/image" Target="../media/image18.emf"/></Relationships>
</file>

<file path=ppt/slides/_rels/slide139.xml.rels><?xml version="1.0" encoding="UTF-8" standalone="yes"?>
<Relationships xmlns="http://schemas.openxmlformats.org/package/2006/relationships"><Relationship Id="rId13" Type="http://schemas.openxmlformats.org/officeDocument/2006/relationships/tags" Target="../tags/tag1298.xml"/><Relationship Id="rId18" Type="http://schemas.openxmlformats.org/officeDocument/2006/relationships/tags" Target="../tags/tag1303.xml"/><Relationship Id="rId26" Type="http://schemas.openxmlformats.org/officeDocument/2006/relationships/tags" Target="../tags/tag1311.xml"/><Relationship Id="rId3" Type="http://schemas.openxmlformats.org/officeDocument/2006/relationships/tags" Target="../tags/tag1288.xml"/><Relationship Id="rId21" Type="http://schemas.openxmlformats.org/officeDocument/2006/relationships/tags" Target="../tags/tag1306.xml"/><Relationship Id="rId34" Type="http://schemas.openxmlformats.org/officeDocument/2006/relationships/slide" Target="slide141.xml"/><Relationship Id="rId7" Type="http://schemas.openxmlformats.org/officeDocument/2006/relationships/tags" Target="../tags/tag1292.xml"/><Relationship Id="rId12" Type="http://schemas.openxmlformats.org/officeDocument/2006/relationships/tags" Target="../tags/tag1297.xml"/><Relationship Id="rId17" Type="http://schemas.openxmlformats.org/officeDocument/2006/relationships/tags" Target="../tags/tag1302.xml"/><Relationship Id="rId25" Type="http://schemas.openxmlformats.org/officeDocument/2006/relationships/tags" Target="../tags/tag1310.xml"/><Relationship Id="rId33" Type="http://schemas.openxmlformats.org/officeDocument/2006/relationships/slide" Target="slide144.xml"/><Relationship Id="rId2" Type="http://schemas.openxmlformats.org/officeDocument/2006/relationships/tags" Target="../tags/tag1287.xml"/><Relationship Id="rId16" Type="http://schemas.openxmlformats.org/officeDocument/2006/relationships/tags" Target="../tags/tag1301.xml"/><Relationship Id="rId20" Type="http://schemas.openxmlformats.org/officeDocument/2006/relationships/tags" Target="../tags/tag1305.xml"/><Relationship Id="rId29" Type="http://schemas.openxmlformats.org/officeDocument/2006/relationships/slide" Target="slide168.xml"/><Relationship Id="rId1" Type="http://schemas.openxmlformats.org/officeDocument/2006/relationships/tags" Target="../tags/tag1286.xml"/><Relationship Id="rId6" Type="http://schemas.openxmlformats.org/officeDocument/2006/relationships/tags" Target="../tags/tag1291.xml"/><Relationship Id="rId11" Type="http://schemas.openxmlformats.org/officeDocument/2006/relationships/tags" Target="../tags/tag1296.xml"/><Relationship Id="rId24" Type="http://schemas.openxmlformats.org/officeDocument/2006/relationships/tags" Target="../tags/tag1309.xml"/><Relationship Id="rId32" Type="http://schemas.openxmlformats.org/officeDocument/2006/relationships/slide" Target="slide156.xml"/><Relationship Id="rId5" Type="http://schemas.openxmlformats.org/officeDocument/2006/relationships/tags" Target="../tags/tag1290.xml"/><Relationship Id="rId15" Type="http://schemas.openxmlformats.org/officeDocument/2006/relationships/tags" Target="../tags/tag1300.xml"/><Relationship Id="rId23" Type="http://schemas.openxmlformats.org/officeDocument/2006/relationships/tags" Target="../tags/tag1308.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295.xml"/><Relationship Id="rId19" Type="http://schemas.openxmlformats.org/officeDocument/2006/relationships/tags" Target="../tags/tag1304.xml"/><Relationship Id="rId31" Type="http://schemas.openxmlformats.org/officeDocument/2006/relationships/slide" Target="slide162.xml"/><Relationship Id="rId4" Type="http://schemas.openxmlformats.org/officeDocument/2006/relationships/tags" Target="../tags/tag1289.xml"/><Relationship Id="rId9" Type="http://schemas.openxmlformats.org/officeDocument/2006/relationships/tags" Target="../tags/tag1294.xml"/><Relationship Id="rId14" Type="http://schemas.openxmlformats.org/officeDocument/2006/relationships/tags" Target="../tags/tag1299.xml"/><Relationship Id="rId22" Type="http://schemas.openxmlformats.org/officeDocument/2006/relationships/tags" Target="../tags/tag1307.xml"/><Relationship Id="rId27" Type="http://schemas.openxmlformats.org/officeDocument/2006/relationships/tags" Target="../tags/tag1312.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29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43.xml"/><Relationship Id="rId5" Type="http://schemas.openxmlformats.org/officeDocument/2006/relationships/image" Target="../media/image11.png"/><Relationship Id="rId4" Type="http://schemas.openxmlformats.org/officeDocument/2006/relationships/image" Target="../media/image1.emf"/></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tags" Target="../tags/tag1313.xml"/><Relationship Id="rId5" Type="http://schemas.openxmlformats.org/officeDocument/2006/relationships/image" Target="../media/image142.png"/><Relationship Id="rId4" Type="http://schemas.openxmlformats.org/officeDocument/2006/relationships/image" Target="../media/image18.emf"/></Relationships>
</file>

<file path=ppt/slides/_rels/slide141.xml.rels><?xml version="1.0" encoding="UTF-8" standalone="yes"?>
<Relationships xmlns="http://schemas.openxmlformats.org/package/2006/relationships"><Relationship Id="rId13" Type="http://schemas.openxmlformats.org/officeDocument/2006/relationships/tags" Target="../tags/tag1326.xml"/><Relationship Id="rId18" Type="http://schemas.openxmlformats.org/officeDocument/2006/relationships/tags" Target="../tags/tag1331.xml"/><Relationship Id="rId26" Type="http://schemas.openxmlformats.org/officeDocument/2006/relationships/tags" Target="../tags/tag1339.xml"/><Relationship Id="rId3" Type="http://schemas.openxmlformats.org/officeDocument/2006/relationships/tags" Target="../tags/tag1316.xml"/><Relationship Id="rId21" Type="http://schemas.openxmlformats.org/officeDocument/2006/relationships/tags" Target="../tags/tag1334.xml"/><Relationship Id="rId34" Type="http://schemas.openxmlformats.org/officeDocument/2006/relationships/slide" Target="slide141.xml"/><Relationship Id="rId7" Type="http://schemas.openxmlformats.org/officeDocument/2006/relationships/tags" Target="../tags/tag1320.xml"/><Relationship Id="rId12" Type="http://schemas.openxmlformats.org/officeDocument/2006/relationships/tags" Target="../tags/tag1325.xml"/><Relationship Id="rId17" Type="http://schemas.openxmlformats.org/officeDocument/2006/relationships/tags" Target="../tags/tag1330.xml"/><Relationship Id="rId25" Type="http://schemas.openxmlformats.org/officeDocument/2006/relationships/tags" Target="../tags/tag1338.xml"/><Relationship Id="rId33" Type="http://schemas.openxmlformats.org/officeDocument/2006/relationships/slide" Target="slide144.xml"/><Relationship Id="rId2" Type="http://schemas.openxmlformats.org/officeDocument/2006/relationships/tags" Target="../tags/tag1315.xml"/><Relationship Id="rId16" Type="http://schemas.openxmlformats.org/officeDocument/2006/relationships/tags" Target="../tags/tag1329.xml"/><Relationship Id="rId20" Type="http://schemas.openxmlformats.org/officeDocument/2006/relationships/tags" Target="../tags/tag1333.xml"/><Relationship Id="rId29" Type="http://schemas.openxmlformats.org/officeDocument/2006/relationships/slide" Target="slide168.xml"/><Relationship Id="rId1" Type="http://schemas.openxmlformats.org/officeDocument/2006/relationships/tags" Target="../tags/tag1314.xml"/><Relationship Id="rId6" Type="http://schemas.openxmlformats.org/officeDocument/2006/relationships/tags" Target="../tags/tag1319.xml"/><Relationship Id="rId11" Type="http://schemas.openxmlformats.org/officeDocument/2006/relationships/tags" Target="../tags/tag1324.xml"/><Relationship Id="rId24" Type="http://schemas.openxmlformats.org/officeDocument/2006/relationships/tags" Target="../tags/tag1337.xml"/><Relationship Id="rId32" Type="http://schemas.openxmlformats.org/officeDocument/2006/relationships/slide" Target="slide156.xml"/><Relationship Id="rId5" Type="http://schemas.openxmlformats.org/officeDocument/2006/relationships/tags" Target="../tags/tag1318.xml"/><Relationship Id="rId15" Type="http://schemas.openxmlformats.org/officeDocument/2006/relationships/tags" Target="../tags/tag1328.xml"/><Relationship Id="rId23" Type="http://schemas.openxmlformats.org/officeDocument/2006/relationships/tags" Target="../tags/tag1336.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323.xml"/><Relationship Id="rId19" Type="http://schemas.openxmlformats.org/officeDocument/2006/relationships/tags" Target="../tags/tag1332.xml"/><Relationship Id="rId31" Type="http://schemas.openxmlformats.org/officeDocument/2006/relationships/slide" Target="slide162.xml"/><Relationship Id="rId4" Type="http://schemas.openxmlformats.org/officeDocument/2006/relationships/tags" Target="../tags/tag1317.xml"/><Relationship Id="rId9" Type="http://schemas.openxmlformats.org/officeDocument/2006/relationships/tags" Target="../tags/tag1322.xml"/><Relationship Id="rId14" Type="http://schemas.openxmlformats.org/officeDocument/2006/relationships/tags" Target="../tags/tag1327.xml"/><Relationship Id="rId22" Type="http://schemas.openxmlformats.org/officeDocument/2006/relationships/tags" Target="../tags/tag1335.xml"/><Relationship Id="rId27" Type="http://schemas.openxmlformats.org/officeDocument/2006/relationships/tags" Target="../tags/tag1340.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321.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tags" Target="../tags/tag1341.xml"/><Relationship Id="rId5" Type="http://schemas.openxmlformats.org/officeDocument/2006/relationships/image" Target="../media/image143.png"/><Relationship Id="rId4" Type="http://schemas.openxmlformats.org/officeDocument/2006/relationships/image" Target="../media/image18.e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tags" Target="../tags/tag1342.xml"/><Relationship Id="rId4" Type="http://schemas.openxmlformats.org/officeDocument/2006/relationships/image" Target="../media/image18.emf"/></Relationships>
</file>

<file path=ppt/slides/_rels/slide144.xml.rels><?xml version="1.0" encoding="UTF-8" standalone="yes"?>
<Relationships xmlns="http://schemas.openxmlformats.org/package/2006/relationships"><Relationship Id="rId13" Type="http://schemas.openxmlformats.org/officeDocument/2006/relationships/tags" Target="../tags/tag1355.xml"/><Relationship Id="rId18" Type="http://schemas.openxmlformats.org/officeDocument/2006/relationships/tags" Target="../tags/tag1360.xml"/><Relationship Id="rId26" Type="http://schemas.openxmlformats.org/officeDocument/2006/relationships/tags" Target="../tags/tag1368.xml"/><Relationship Id="rId3" Type="http://schemas.openxmlformats.org/officeDocument/2006/relationships/tags" Target="../tags/tag1345.xml"/><Relationship Id="rId21" Type="http://schemas.openxmlformats.org/officeDocument/2006/relationships/tags" Target="../tags/tag1363.xml"/><Relationship Id="rId34" Type="http://schemas.openxmlformats.org/officeDocument/2006/relationships/slide" Target="slide141.xml"/><Relationship Id="rId7" Type="http://schemas.openxmlformats.org/officeDocument/2006/relationships/tags" Target="../tags/tag1349.xml"/><Relationship Id="rId12" Type="http://schemas.openxmlformats.org/officeDocument/2006/relationships/tags" Target="../tags/tag1354.xml"/><Relationship Id="rId17" Type="http://schemas.openxmlformats.org/officeDocument/2006/relationships/tags" Target="../tags/tag1359.xml"/><Relationship Id="rId25" Type="http://schemas.openxmlformats.org/officeDocument/2006/relationships/tags" Target="../tags/tag1367.xml"/><Relationship Id="rId33" Type="http://schemas.openxmlformats.org/officeDocument/2006/relationships/slide" Target="slide144.xml"/><Relationship Id="rId2" Type="http://schemas.openxmlformats.org/officeDocument/2006/relationships/tags" Target="../tags/tag1344.xml"/><Relationship Id="rId16" Type="http://schemas.openxmlformats.org/officeDocument/2006/relationships/tags" Target="../tags/tag1358.xml"/><Relationship Id="rId20" Type="http://schemas.openxmlformats.org/officeDocument/2006/relationships/tags" Target="../tags/tag1362.xml"/><Relationship Id="rId29" Type="http://schemas.openxmlformats.org/officeDocument/2006/relationships/slide" Target="slide168.xml"/><Relationship Id="rId1" Type="http://schemas.openxmlformats.org/officeDocument/2006/relationships/tags" Target="../tags/tag1343.xml"/><Relationship Id="rId6" Type="http://schemas.openxmlformats.org/officeDocument/2006/relationships/tags" Target="../tags/tag1348.xml"/><Relationship Id="rId11" Type="http://schemas.openxmlformats.org/officeDocument/2006/relationships/tags" Target="../tags/tag1353.xml"/><Relationship Id="rId24" Type="http://schemas.openxmlformats.org/officeDocument/2006/relationships/tags" Target="../tags/tag1366.xml"/><Relationship Id="rId32" Type="http://schemas.openxmlformats.org/officeDocument/2006/relationships/slide" Target="slide156.xml"/><Relationship Id="rId5" Type="http://schemas.openxmlformats.org/officeDocument/2006/relationships/tags" Target="../tags/tag1347.xml"/><Relationship Id="rId15" Type="http://schemas.openxmlformats.org/officeDocument/2006/relationships/tags" Target="../tags/tag1357.xml"/><Relationship Id="rId23" Type="http://schemas.openxmlformats.org/officeDocument/2006/relationships/tags" Target="../tags/tag1365.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352.xml"/><Relationship Id="rId19" Type="http://schemas.openxmlformats.org/officeDocument/2006/relationships/tags" Target="../tags/tag1361.xml"/><Relationship Id="rId31" Type="http://schemas.openxmlformats.org/officeDocument/2006/relationships/slide" Target="slide162.xml"/><Relationship Id="rId4" Type="http://schemas.openxmlformats.org/officeDocument/2006/relationships/tags" Target="../tags/tag1346.xml"/><Relationship Id="rId9" Type="http://schemas.openxmlformats.org/officeDocument/2006/relationships/tags" Target="../tags/tag1351.xml"/><Relationship Id="rId14" Type="http://schemas.openxmlformats.org/officeDocument/2006/relationships/tags" Target="../tags/tag1356.xml"/><Relationship Id="rId22" Type="http://schemas.openxmlformats.org/officeDocument/2006/relationships/tags" Target="../tags/tag1364.xml"/><Relationship Id="rId27" Type="http://schemas.openxmlformats.org/officeDocument/2006/relationships/tags" Target="../tags/tag1369.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350.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tags" Target="../tags/tag1370.xml"/><Relationship Id="rId5" Type="http://schemas.openxmlformats.org/officeDocument/2006/relationships/image" Target="../media/image144.png"/><Relationship Id="rId4" Type="http://schemas.openxmlformats.org/officeDocument/2006/relationships/image" Target="../media/image18.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tags" Target="../tags/tag1371.xml"/><Relationship Id="rId4" Type="http://schemas.openxmlformats.org/officeDocument/2006/relationships/image" Target="../media/image18.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tags" Target="../tags/tag1372.xml"/><Relationship Id="rId4" Type="http://schemas.openxmlformats.org/officeDocument/2006/relationships/image" Target="../media/image18.e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373.xml"/><Relationship Id="rId4" Type="http://schemas.openxmlformats.org/officeDocument/2006/relationships/image" Target="../media/image18.em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tags" Target="../tags/tag1374.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slideLayout" Target="../slideLayouts/slideLayout6.xml"/><Relationship Id="rId3" Type="http://schemas.openxmlformats.org/officeDocument/2006/relationships/tags" Target="../tags/tag146.xml"/><Relationship Id="rId21" Type="http://schemas.openxmlformats.org/officeDocument/2006/relationships/tags" Target="../tags/tag164.xml"/><Relationship Id="rId34" Type="http://schemas.openxmlformats.org/officeDocument/2006/relationships/oleObject" Target="../embeddings/oleObject13.bin"/><Relationship Id="rId7" Type="http://schemas.openxmlformats.org/officeDocument/2006/relationships/tags" Target="../tags/tag150.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slide" Target="slide11.xml"/><Relationship Id="rId2" Type="http://schemas.openxmlformats.org/officeDocument/2006/relationships/tags" Target="../tags/tag145.xml"/><Relationship Id="rId16" Type="http://schemas.openxmlformats.org/officeDocument/2006/relationships/tags" Target="../tags/tag159.xml"/><Relationship Id="rId20" Type="http://schemas.openxmlformats.org/officeDocument/2006/relationships/tags" Target="../tags/tag163.xml"/><Relationship Id="rId29" Type="http://schemas.openxmlformats.org/officeDocument/2006/relationships/slide" Target="slide19.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slide" Target="slide13.xml"/><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slide" Target="slide21.xml"/><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slide" Target="slide15.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151.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tags" Target="../tags/tag1375.xml"/><Relationship Id="rId4" Type="http://schemas.openxmlformats.org/officeDocument/2006/relationships/image" Target="../media/image18.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tags" Target="../tags/tag1376.xml"/><Relationship Id="rId4" Type="http://schemas.openxmlformats.org/officeDocument/2006/relationships/image" Target="../media/image18.e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377.xml"/><Relationship Id="rId4" Type="http://schemas.openxmlformats.org/officeDocument/2006/relationships/image" Target="../media/image18.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tags" Target="../tags/tag1378.xml"/><Relationship Id="rId4" Type="http://schemas.openxmlformats.org/officeDocument/2006/relationships/image" Target="../media/image1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tags" Target="../tags/tag1379.xml"/><Relationship Id="rId4" Type="http://schemas.openxmlformats.org/officeDocument/2006/relationships/image" Target="../media/image18.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tags" Target="../tags/tag1380.xml"/><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13" Type="http://schemas.openxmlformats.org/officeDocument/2006/relationships/tags" Target="../tags/tag1393.xml"/><Relationship Id="rId18" Type="http://schemas.openxmlformats.org/officeDocument/2006/relationships/tags" Target="../tags/tag1398.xml"/><Relationship Id="rId26" Type="http://schemas.openxmlformats.org/officeDocument/2006/relationships/tags" Target="../tags/tag1406.xml"/><Relationship Id="rId3" Type="http://schemas.openxmlformats.org/officeDocument/2006/relationships/tags" Target="../tags/tag1383.xml"/><Relationship Id="rId21" Type="http://schemas.openxmlformats.org/officeDocument/2006/relationships/tags" Target="../tags/tag1401.xml"/><Relationship Id="rId34" Type="http://schemas.openxmlformats.org/officeDocument/2006/relationships/slide" Target="slide141.xml"/><Relationship Id="rId7" Type="http://schemas.openxmlformats.org/officeDocument/2006/relationships/tags" Target="../tags/tag1387.xml"/><Relationship Id="rId12" Type="http://schemas.openxmlformats.org/officeDocument/2006/relationships/tags" Target="../tags/tag1392.xml"/><Relationship Id="rId17" Type="http://schemas.openxmlformats.org/officeDocument/2006/relationships/tags" Target="../tags/tag1397.xml"/><Relationship Id="rId25" Type="http://schemas.openxmlformats.org/officeDocument/2006/relationships/tags" Target="../tags/tag1405.xml"/><Relationship Id="rId33" Type="http://schemas.openxmlformats.org/officeDocument/2006/relationships/slide" Target="slide144.xml"/><Relationship Id="rId2" Type="http://schemas.openxmlformats.org/officeDocument/2006/relationships/tags" Target="../tags/tag1382.xml"/><Relationship Id="rId16" Type="http://schemas.openxmlformats.org/officeDocument/2006/relationships/tags" Target="../tags/tag1396.xml"/><Relationship Id="rId20" Type="http://schemas.openxmlformats.org/officeDocument/2006/relationships/tags" Target="../tags/tag1400.xml"/><Relationship Id="rId29" Type="http://schemas.openxmlformats.org/officeDocument/2006/relationships/slide" Target="slide168.xml"/><Relationship Id="rId1" Type="http://schemas.openxmlformats.org/officeDocument/2006/relationships/tags" Target="../tags/tag1381.xml"/><Relationship Id="rId6" Type="http://schemas.openxmlformats.org/officeDocument/2006/relationships/tags" Target="../tags/tag1386.xml"/><Relationship Id="rId11" Type="http://schemas.openxmlformats.org/officeDocument/2006/relationships/tags" Target="../tags/tag1391.xml"/><Relationship Id="rId24" Type="http://schemas.openxmlformats.org/officeDocument/2006/relationships/tags" Target="../tags/tag1404.xml"/><Relationship Id="rId32" Type="http://schemas.openxmlformats.org/officeDocument/2006/relationships/slide" Target="slide156.xml"/><Relationship Id="rId5" Type="http://schemas.openxmlformats.org/officeDocument/2006/relationships/tags" Target="../tags/tag1385.xml"/><Relationship Id="rId15" Type="http://schemas.openxmlformats.org/officeDocument/2006/relationships/tags" Target="../tags/tag1395.xml"/><Relationship Id="rId23" Type="http://schemas.openxmlformats.org/officeDocument/2006/relationships/tags" Target="../tags/tag1403.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390.xml"/><Relationship Id="rId19" Type="http://schemas.openxmlformats.org/officeDocument/2006/relationships/tags" Target="../tags/tag1399.xml"/><Relationship Id="rId31" Type="http://schemas.openxmlformats.org/officeDocument/2006/relationships/slide" Target="slide162.xml"/><Relationship Id="rId4" Type="http://schemas.openxmlformats.org/officeDocument/2006/relationships/tags" Target="../tags/tag1384.xml"/><Relationship Id="rId9" Type="http://schemas.openxmlformats.org/officeDocument/2006/relationships/tags" Target="../tags/tag1389.xml"/><Relationship Id="rId14" Type="http://schemas.openxmlformats.org/officeDocument/2006/relationships/tags" Target="../tags/tag1394.xml"/><Relationship Id="rId22" Type="http://schemas.openxmlformats.org/officeDocument/2006/relationships/tags" Target="../tags/tag1402.xml"/><Relationship Id="rId27" Type="http://schemas.openxmlformats.org/officeDocument/2006/relationships/tags" Target="../tags/tag1407.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388.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tags" Target="../tags/tag1408.xml"/><Relationship Id="rId4" Type="http://schemas.openxmlformats.org/officeDocument/2006/relationships/image" Target="../media/image18.e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tags" Target="../tags/tag1409.xml"/><Relationship Id="rId4" Type="http://schemas.openxmlformats.org/officeDocument/2006/relationships/image" Target="../media/image18.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tags" Target="../tags/tag1410.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69.xml"/><Relationship Id="rId5" Type="http://schemas.openxmlformats.org/officeDocument/2006/relationships/image" Target="../media/image12.png"/><Relationship Id="rId4" Type="http://schemas.openxmlformats.org/officeDocument/2006/relationships/image" Target="../media/image1.emf"/></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tags" Target="../tags/tag1411.xml"/><Relationship Id="rId4" Type="http://schemas.openxmlformats.org/officeDocument/2006/relationships/image" Target="../media/image18.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tags" Target="../tags/tag1412.xml"/><Relationship Id="rId4" Type="http://schemas.openxmlformats.org/officeDocument/2006/relationships/image" Target="../media/image18.emf"/></Relationships>
</file>

<file path=ppt/slides/_rels/slide162.xml.rels><?xml version="1.0" encoding="UTF-8" standalone="yes"?>
<Relationships xmlns="http://schemas.openxmlformats.org/package/2006/relationships"><Relationship Id="rId13" Type="http://schemas.openxmlformats.org/officeDocument/2006/relationships/tags" Target="../tags/tag1425.xml"/><Relationship Id="rId18" Type="http://schemas.openxmlformats.org/officeDocument/2006/relationships/tags" Target="../tags/tag1430.xml"/><Relationship Id="rId26" Type="http://schemas.openxmlformats.org/officeDocument/2006/relationships/tags" Target="../tags/tag1438.xml"/><Relationship Id="rId3" Type="http://schemas.openxmlformats.org/officeDocument/2006/relationships/tags" Target="../tags/tag1415.xml"/><Relationship Id="rId21" Type="http://schemas.openxmlformats.org/officeDocument/2006/relationships/tags" Target="../tags/tag1433.xml"/><Relationship Id="rId34" Type="http://schemas.openxmlformats.org/officeDocument/2006/relationships/slide" Target="slide141.xml"/><Relationship Id="rId7" Type="http://schemas.openxmlformats.org/officeDocument/2006/relationships/tags" Target="../tags/tag1419.xml"/><Relationship Id="rId12" Type="http://schemas.openxmlformats.org/officeDocument/2006/relationships/tags" Target="../tags/tag1424.xml"/><Relationship Id="rId17" Type="http://schemas.openxmlformats.org/officeDocument/2006/relationships/tags" Target="../tags/tag1429.xml"/><Relationship Id="rId25" Type="http://schemas.openxmlformats.org/officeDocument/2006/relationships/tags" Target="../tags/tag1437.xml"/><Relationship Id="rId33" Type="http://schemas.openxmlformats.org/officeDocument/2006/relationships/slide" Target="slide144.xml"/><Relationship Id="rId2" Type="http://schemas.openxmlformats.org/officeDocument/2006/relationships/tags" Target="../tags/tag1414.xml"/><Relationship Id="rId16" Type="http://schemas.openxmlformats.org/officeDocument/2006/relationships/tags" Target="../tags/tag1428.xml"/><Relationship Id="rId20" Type="http://schemas.openxmlformats.org/officeDocument/2006/relationships/tags" Target="../tags/tag1432.xml"/><Relationship Id="rId29" Type="http://schemas.openxmlformats.org/officeDocument/2006/relationships/slide" Target="slide168.xml"/><Relationship Id="rId1" Type="http://schemas.openxmlformats.org/officeDocument/2006/relationships/tags" Target="../tags/tag1413.xml"/><Relationship Id="rId6" Type="http://schemas.openxmlformats.org/officeDocument/2006/relationships/tags" Target="../tags/tag1418.xml"/><Relationship Id="rId11" Type="http://schemas.openxmlformats.org/officeDocument/2006/relationships/tags" Target="../tags/tag1423.xml"/><Relationship Id="rId24" Type="http://schemas.openxmlformats.org/officeDocument/2006/relationships/tags" Target="../tags/tag1436.xml"/><Relationship Id="rId32" Type="http://schemas.openxmlformats.org/officeDocument/2006/relationships/slide" Target="slide156.xml"/><Relationship Id="rId5" Type="http://schemas.openxmlformats.org/officeDocument/2006/relationships/tags" Target="../tags/tag1417.xml"/><Relationship Id="rId15" Type="http://schemas.openxmlformats.org/officeDocument/2006/relationships/tags" Target="../tags/tag1427.xml"/><Relationship Id="rId23" Type="http://schemas.openxmlformats.org/officeDocument/2006/relationships/tags" Target="../tags/tag1435.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422.xml"/><Relationship Id="rId19" Type="http://schemas.openxmlformats.org/officeDocument/2006/relationships/tags" Target="../tags/tag1431.xml"/><Relationship Id="rId31" Type="http://schemas.openxmlformats.org/officeDocument/2006/relationships/slide" Target="slide162.xml"/><Relationship Id="rId4" Type="http://schemas.openxmlformats.org/officeDocument/2006/relationships/tags" Target="../tags/tag1416.xml"/><Relationship Id="rId9" Type="http://schemas.openxmlformats.org/officeDocument/2006/relationships/tags" Target="../tags/tag1421.xml"/><Relationship Id="rId14" Type="http://schemas.openxmlformats.org/officeDocument/2006/relationships/tags" Target="../tags/tag1426.xml"/><Relationship Id="rId22" Type="http://schemas.openxmlformats.org/officeDocument/2006/relationships/tags" Target="../tags/tag1434.xml"/><Relationship Id="rId27" Type="http://schemas.openxmlformats.org/officeDocument/2006/relationships/tags" Target="../tags/tag1439.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420.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tags" Target="../tags/tag1440.xml"/><Relationship Id="rId4" Type="http://schemas.openxmlformats.org/officeDocument/2006/relationships/image" Target="../media/image18.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tags" Target="../tags/tag1441.xml"/><Relationship Id="rId4" Type="http://schemas.openxmlformats.org/officeDocument/2006/relationships/image" Target="../media/image18.emf"/></Relationships>
</file>

<file path=ppt/slides/_rels/slide165.xml.rels><?xml version="1.0" encoding="UTF-8" standalone="yes"?>
<Relationships xmlns="http://schemas.openxmlformats.org/package/2006/relationships"><Relationship Id="rId13" Type="http://schemas.openxmlformats.org/officeDocument/2006/relationships/tags" Target="../tags/tag1454.xml"/><Relationship Id="rId18" Type="http://schemas.openxmlformats.org/officeDocument/2006/relationships/tags" Target="../tags/tag1459.xml"/><Relationship Id="rId26" Type="http://schemas.openxmlformats.org/officeDocument/2006/relationships/tags" Target="../tags/tag1467.xml"/><Relationship Id="rId3" Type="http://schemas.openxmlformats.org/officeDocument/2006/relationships/tags" Target="../tags/tag1444.xml"/><Relationship Id="rId21" Type="http://schemas.openxmlformats.org/officeDocument/2006/relationships/tags" Target="../tags/tag1462.xml"/><Relationship Id="rId34" Type="http://schemas.openxmlformats.org/officeDocument/2006/relationships/slide" Target="slide141.xml"/><Relationship Id="rId7" Type="http://schemas.openxmlformats.org/officeDocument/2006/relationships/tags" Target="../tags/tag1448.xml"/><Relationship Id="rId12" Type="http://schemas.openxmlformats.org/officeDocument/2006/relationships/tags" Target="../tags/tag1453.xml"/><Relationship Id="rId17" Type="http://schemas.openxmlformats.org/officeDocument/2006/relationships/tags" Target="../tags/tag1458.xml"/><Relationship Id="rId25" Type="http://schemas.openxmlformats.org/officeDocument/2006/relationships/tags" Target="../tags/tag1466.xml"/><Relationship Id="rId33" Type="http://schemas.openxmlformats.org/officeDocument/2006/relationships/slide" Target="slide144.xml"/><Relationship Id="rId2" Type="http://schemas.openxmlformats.org/officeDocument/2006/relationships/tags" Target="../tags/tag1443.xml"/><Relationship Id="rId16" Type="http://schemas.openxmlformats.org/officeDocument/2006/relationships/tags" Target="../tags/tag1457.xml"/><Relationship Id="rId20" Type="http://schemas.openxmlformats.org/officeDocument/2006/relationships/tags" Target="../tags/tag1461.xml"/><Relationship Id="rId29" Type="http://schemas.openxmlformats.org/officeDocument/2006/relationships/slide" Target="slide168.xml"/><Relationship Id="rId1" Type="http://schemas.openxmlformats.org/officeDocument/2006/relationships/tags" Target="../tags/tag1442.xml"/><Relationship Id="rId6" Type="http://schemas.openxmlformats.org/officeDocument/2006/relationships/tags" Target="../tags/tag1447.xml"/><Relationship Id="rId11" Type="http://schemas.openxmlformats.org/officeDocument/2006/relationships/tags" Target="../tags/tag1452.xml"/><Relationship Id="rId24" Type="http://schemas.openxmlformats.org/officeDocument/2006/relationships/tags" Target="../tags/tag1465.xml"/><Relationship Id="rId32" Type="http://schemas.openxmlformats.org/officeDocument/2006/relationships/slide" Target="slide156.xml"/><Relationship Id="rId5" Type="http://schemas.openxmlformats.org/officeDocument/2006/relationships/tags" Target="../tags/tag1446.xml"/><Relationship Id="rId15" Type="http://schemas.openxmlformats.org/officeDocument/2006/relationships/tags" Target="../tags/tag1456.xml"/><Relationship Id="rId23" Type="http://schemas.openxmlformats.org/officeDocument/2006/relationships/tags" Target="../tags/tag1464.xml"/><Relationship Id="rId28" Type="http://schemas.openxmlformats.org/officeDocument/2006/relationships/slideLayout" Target="../slideLayouts/slideLayout6.xml"/><Relationship Id="rId36" Type="http://schemas.openxmlformats.org/officeDocument/2006/relationships/slide" Target="slide137.xml"/><Relationship Id="rId10" Type="http://schemas.openxmlformats.org/officeDocument/2006/relationships/tags" Target="../tags/tag1451.xml"/><Relationship Id="rId19" Type="http://schemas.openxmlformats.org/officeDocument/2006/relationships/tags" Target="../tags/tag1460.xml"/><Relationship Id="rId31" Type="http://schemas.openxmlformats.org/officeDocument/2006/relationships/slide" Target="slide162.xml"/><Relationship Id="rId4" Type="http://schemas.openxmlformats.org/officeDocument/2006/relationships/tags" Target="../tags/tag1445.xml"/><Relationship Id="rId9" Type="http://schemas.openxmlformats.org/officeDocument/2006/relationships/tags" Target="../tags/tag1450.xml"/><Relationship Id="rId14" Type="http://schemas.openxmlformats.org/officeDocument/2006/relationships/tags" Target="../tags/tag1455.xml"/><Relationship Id="rId22" Type="http://schemas.openxmlformats.org/officeDocument/2006/relationships/tags" Target="../tags/tag1463.xml"/><Relationship Id="rId27" Type="http://schemas.openxmlformats.org/officeDocument/2006/relationships/tags" Target="../tags/tag1468.xml"/><Relationship Id="rId30" Type="http://schemas.openxmlformats.org/officeDocument/2006/relationships/slide" Target="slide165.xml"/><Relationship Id="rId35" Type="http://schemas.openxmlformats.org/officeDocument/2006/relationships/slide" Target="slide139.xml"/><Relationship Id="rId8" Type="http://schemas.openxmlformats.org/officeDocument/2006/relationships/tags" Target="../tags/tag1449.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tags" Target="../tags/tag1469.xml"/><Relationship Id="rId4" Type="http://schemas.openxmlformats.org/officeDocument/2006/relationships/image" Target="../media/image18.e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470.xml"/><Relationship Id="rId4" Type="http://schemas.openxmlformats.org/officeDocument/2006/relationships/image" Target="../media/image18.emf"/></Relationships>
</file>

<file path=ppt/slides/_rels/slide168.xml.rels><?xml version="1.0" encoding="UTF-8" standalone="yes"?>
<Relationships xmlns="http://schemas.openxmlformats.org/package/2006/relationships"><Relationship Id="rId13" Type="http://schemas.openxmlformats.org/officeDocument/2006/relationships/tags" Target="../tags/tag1483.xml"/><Relationship Id="rId18" Type="http://schemas.openxmlformats.org/officeDocument/2006/relationships/tags" Target="../tags/tag1488.xml"/><Relationship Id="rId26" Type="http://schemas.openxmlformats.org/officeDocument/2006/relationships/tags" Target="../tags/tag1496.xml"/><Relationship Id="rId39" Type="http://schemas.openxmlformats.org/officeDocument/2006/relationships/slide" Target="slide139.xml"/><Relationship Id="rId21" Type="http://schemas.openxmlformats.org/officeDocument/2006/relationships/tags" Target="../tags/tag1491.xml"/><Relationship Id="rId34" Type="http://schemas.openxmlformats.org/officeDocument/2006/relationships/slide" Target="slide181.xml"/><Relationship Id="rId7" Type="http://schemas.openxmlformats.org/officeDocument/2006/relationships/tags" Target="../tags/tag1477.xml"/><Relationship Id="rId12" Type="http://schemas.openxmlformats.org/officeDocument/2006/relationships/tags" Target="../tags/tag1482.xml"/><Relationship Id="rId17" Type="http://schemas.openxmlformats.org/officeDocument/2006/relationships/tags" Target="../tags/tag1487.xml"/><Relationship Id="rId25" Type="http://schemas.openxmlformats.org/officeDocument/2006/relationships/tags" Target="../tags/tag1495.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472.xml"/><Relationship Id="rId16" Type="http://schemas.openxmlformats.org/officeDocument/2006/relationships/tags" Target="../tags/tag1486.xml"/><Relationship Id="rId20" Type="http://schemas.openxmlformats.org/officeDocument/2006/relationships/tags" Target="../tags/tag1490.xml"/><Relationship Id="rId29" Type="http://schemas.openxmlformats.org/officeDocument/2006/relationships/tags" Target="../tags/tag1499.xml"/><Relationship Id="rId1" Type="http://schemas.openxmlformats.org/officeDocument/2006/relationships/tags" Target="../tags/tag1471.xml"/><Relationship Id="rId6" Type="http://schemas.openxmlformats.org/officeDocument/2006/relationships/tags" Target="../tags/tag1476.xml"/><Relationship Id="rId11" Type="http://schemas.openxmlformats.org/officeDocument/2006/relationships/tags" Target="../tags/tag1481.xml"/><Relationship Id="rId24" Type="http://schemas.openxmlformats.org/officeDocument/2006/relationships/tags" Target="../tags/tag1494.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475.xml"/><Relationship Id="rId15" Type="http://schemas.openxmlformats.org/officeDocument/2006/relationships/tags" Target="../tags/tag1485.xml"/><Relationship Id="rId23" Type="http://schemas.openxmlformats.org/officeDocument/2006/relationships/tags" Target="../tags/tag1493.xml"/><Relationship Id="rId28" Type="http://schemas.openxmlformats.org/officeDocument/2006/relationships/tags" Target="../tags/tag1498.xml"/><Relationship Id="rId36" Type="http://schemas.openxmlformats.org/officeDocument/2006/relationships/slide" Target="slide173.xml"/><Relationship Id="rId10" Type="http://schemas.openxmlformats.org/officeDocument/2006/relationships/tags" Target="../tags/tag1480.xml"/><Relationship Id="rId19" Type="http://schemas.openxmlformats.org/officeDocument/2006/relationships/tags" Target="../tags/tag1489.xml"/><Relationship Id="rId31" Type="http://schemas.openxmlformats.org/officeDocument/2006/relationships/slideLayout" Target="../slideLayouts/slideLayout6.xml"/><Relationship Id="rId4" Type="http://schemas.openxmlformats.org/officeDocument/2006/relationships/tags" Target="../tags/tag1474.xml"/><Relationship Id="rId9" Type="http://schemas.openxmlformats.org/officeDocument/2006/relationships/tags" Target="../tags/tag1479.xml"/><Relationship Id="rId14" Type="http://schemas.openxmlformats.org/officeDocument/2006/relationships/tags" Target="../tags/tag1484.xml"/><Relationship Id="rId22" Type="http://schemas.openxmlformats.org/officeDocument/2006/relationships/tags" Target="../tags/tag1492.xml"/><Relationship Id="rId27" Type="http://schemas.openxmlformats.org/officeDocument/2006/relationships/tags" Target="../tags/tag1497.xml"/><Relationship Id="rId30" Type="http://schemas.openxmlformats.org/officeDocument/2006/relationships/tags" Target="../tags/tag1500.xml"/><Relationship Id="rId35" Type="http://schemas.openxmlformats.org/officeDocument/2006/relationships/slide" Target="slide178.xml"/><Relationship Id="rId8" Type="http://schemas.openxmlformats.org/officeDocument/2006/relationships/tags" Target="../tags/tag1478.xml"/><Relationship Id="rId3" Type="http://schemas.openxmlformats.org/officeDocument/2006/relationships/tags" Target="../tags/tag1473.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501.xml"/><Relationship Id="rId5" Type="http://schemas.openxmlformats.org/officeDocument/2006/relationships/image" Target="../media/image145.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18" Type="http://schemas.openxmlformats.org/officeDocument/2006/relationships/tags" Target="../tags/tag187.xml"/><Relationship Id="rId26" Type="http://schemas.openxmlformats.org/officeDocument/2006/relationships/slide" Target="slide23.xml"/><Relationship Id="rId3" Type="http://schemas.openxmlformats.org/officeDocument/2006/relationships/tags" Target="../tags/tag172.xml"/><Relationship Id="rId21" Type="http://schemas.openxmlformats.org/officeDocument/2006/relationships/tags" Target="../tags/tag190.xml"/><Relationship Id="rId7" Type="http://schemas.openxmlformats.org/officeDocument/2006/relationships/tags" Target="../tags/tag176.xml"/><Relationship Id="rId12" Type="http://schemas.openxmlformats.org/officeDocument/2006/relationships/tags" Target="../tags/tag181.xml"/><Relationship Id="rId17" Type="http://schemas.openxmlformats.org/officeDocument/2006/relationships/tags" Target="../tags/tag186.xml"/><Relationship Id="rId25" Type="http://schemas.openxmlformats.org/officeDocument/2006/relationships/slideLayout" Target="../slideLayouts/slideLayout6.xml"/><Relationship Id="rId2" Type="http://schemas.openxmlformats.org/officeDocument/2006/relationships/tags" Target="../tags/tag171.xml"/><Relationship Id="rId16" Type="http://schemas.openxmlformats.org/officeDocument/2006/relationships/tags" Target="../tags/tag185.xml"/><Relationship Id="rId20" Type="http://schemas.openxmlformats.org/officeDocument/2006/relationships/tags" Target="../tags/tag189.xml"/><Relationship Id="rId29" Type="http://schemas.openxmlformats.org/officeDocument/2006/relationships/slide" Target="slide17.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24" Type="http://schemas.openxmlformats.org/officeDocument/2006/relationships/tags" Target="../tags/tag193.xml"/><Relationship Id="rId32" Type="http://schemas.openxmlformats.org/officeDocument/2006/relationships/slide" Target="slide11.xml"/><Relationship Id="rId5" Type="http://schemas.openxmlformats.org/officeDocument/2006/relationships/tags" Target="../tags/tag174.xml"/><Relationship Id="rId15" Type="http://schemas.openxmlformats.org/officeDocument/2006/relationships/tags" Target="../tags/tag184.xml"/><Relationship Id="rId23" Type="http://schemas.openxmlformats.org/officeDocument/2006/relationships/tags" Target="../tags/tag192.xml"/><Relationship Id="rId28" Type="http://schemas.openxmlformats.org/officeDocument/2006/relationships/slide" Target="slide19.xml"/><Relationship Id="rId10" Type="http://schemas.openxmlformats.org/officeDocument/2006/relationships/tags" Target="../tags/tag179.xml"/><Relationship Id="rId19" Type="http://schemas.openxmlformats.org/officeDocument/2006/relationships/tags" Target="../tags/tag188.xml"/><Relationship Id="rId31" Type="http://schemas.openxmlformats.org/officeDocument/2006/relationships/slide" Target="slide13.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tags" Target="../tags/tag183.xml"/><Relationship Id="rId22" Type="http://schemas.openxmlformats.org/officeDocument/2006/relationships/tags" Target="../tags/tag191.xml"/><Relationship Id="rId27" Type="http://schemas.openxmlformats.org/officeDocument/2006/relationships/slide" Target="slide21.xml"/><Relationship Id="rId30" Type="http://schemas.openxmlformats.org/officeDocument/2006/relationships/slide" Target="slide15.xml"/></Relationships>
</file>

<file path=ppt/slides/_rels/slide170.xml.rels><?xml version="1.0" encoding="UTF-8" standalone="yes"?>
<Relationships xmlns="http://schemas.openxmlformats.org/package/2006/relationships"><Relationship Id="rId13" Type="http://schemas.openxmlformats.org/officeDocument/2006/relationships/tags" Target="../tags/tag1514.xml"/><Relationship Id="rId18" Type="http://schemas.openxmlformats.org/officeDocument/2006/relationships/tags" Target="../tags/tag1519.xml"/><Relationship Id="rId26" Type="http://schemas.openxmlformats.org/officeDocument/2006/relationships/tags" Target="../tags/tag1527.xml"/><Relationship Id="rId39" Type="http://schemas.openxmlformats.org/officeDocument/2006/relationships/slide" Target="slide139.xml"/><Relationship Id="rId21" Type="http://schemas.openxmlformats.org/officeDocument/2006/relationships/tags" Target="../tags/tag1522.xml"/><Relationship Id="rId34" Type="http://schemas.openxmlformats.org/officeDocument/2006/relationships/slide" Target="slide181.xml"/><Relationship Id="rId7" Type="http://schemas.openxmlformats.org/officeDocument/2006/relationships/tags" Target="../tags/tag1508.xml"/><Relationship Id="rId12" Type="http://schemas.openxmlformats.org/officeDocument/2006/relationships/tags" Target="../tags/tag1513.xml"/><Relationship Id="rId17" Type="http://schemas.openxmlformats.org/officeDocument/2006/relationships/tags" Target="../tags/tag1518.xml"/><Relationship Id="rId25" Type="http://schemas.openxmlformats.org/officeDocument/2006/relationships/tags" Target="../tags/tag1526.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03.xml"/><Relationship Id="rId16" Type="http://schemas.openxmlformats.org/officeDocument/2006/relationships/tags" Target="../tags/tag1517.xml"/><Relationship Id="rId20" Type="http://schemas.openxmlformats.org/officeDocument/2006/relationships/tags" Target="../tags/tag1521.xml"/><Relationship Id="rId29" Type="http://schemas.openxmlformats.org/officeDocument/2006/relationships/tags" Target="../tags/tag1530.xml"/><Relationship Id="rId1" Type="http://schemas.openxmlformats.org/officeDocument/2006/relationships/tags" Target="../tags/tag1502.xml"/><Relationship Id="rId6" Type="http://schemas.openxmlformats.org/officeDocument/2006/relationships/tags" Target="../tags/tag1507.xml"/><Relationship Id="rId11" Type="http://schemas.openxmlformats.org/officeDocument/2006/relationships/tags" Target="../tags/tag1512.xml"/><Relationship Id="rId24" Type="http://schemas.openxmlformats.org/officeDocument/2006/relationships/tags" Target="../tags/tag1525.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506.xml"/><Relationship Id="rId15" Type="http://schemas.openxmlformats.org/officeDocument/2006/relationships/tags" Target="../tags/tag1516.xml"/><Relationship Id="rId23" Type="http://schemas.openxmlformats.org/officeDocument/2006/relationships/tags" Target="../tags/tag1524.xml"/><Relationship Id="rId28" Type="http://schemas.openxmlformats.org/officeDocument/2006/relationships/tags" Target="../tags/tag1529.xml"/><Relationship Id="rId36" Type="http://schemas.openxmlformats.org/officeDocument/2006/relationships/slide" Target="slide173.xml"/><Relationship Id="rId10" Type="http://schemas.openxmlformats.org/officeDocument/2006/relationships/tags" Target="../tags/tag1511.xml"/><Relationship Id="rId19" Type="http://schemas.openxmlformats.org/officeDocument/2006/relationships/tags" Target="../tags/tag1520.xml"/><Relationship Id="rId31" Type="http://schemas.openxmlformats.org/officeDocument/2006/relationships/slideLayout" Target="../slideLayouts/slideLayout6.xml"/><Relationship Id="rId4" Type="http://schemas.openxmlformats.org/officeDocument/2006/relationships/tags" Target="../tags/tag1505.xml"/><Relationship Id="rId9" Type="http://schemas.openxmlformats.org/officeDocument/2006/relationships/tags" Target="../tags/tag1510.xml"/><Relationship Id="rId14" Type="http://schemas.openxmlformats.org/officeDocument/2006/relationships/tags" Target="../tags/tag1515.xml"/><Relationship Id="rId22" Type="http://schemas.openxmlformats.org/officeDocument/2006/relationships/tags" Target="../tags/tag1523.xml"/><Relationship Id="rId27" Type="http://schemas.openxmlformats.org/officeDocument/2006/relationships/tags" Target="../tags/tag1528.xml"/><Relationship Id="rId30" Type="http://schemas.openxmlformats.org/officeDocument/2006/relationships/tags" Target="../tags/tag1531.xml"/><Relationship Id="rId35" Type="http://schemas.openxmlformats.org/officeDocument/2006/relationships/slide" Target="slide178.xml"/><Relationship Id="rId8" Type="http://schemas.openxmlformats.org/officeDocument/2006/relationships/tags" Target="../tags/tag1509.xml"/><Relationship Id="rId3" Type="http://schemas.openxmlformats.org/officeDocument/2006/relationships/tags" Target="../tags/tag1504.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532.xml"/><Relationship Id="rId5" Type="http://schemas.openxmlformats.org/officeDocument/2006/relationships/image" Target="../media/image146.png"/><Relationship Id="rId4" Type="http://schemas.openxmlformats.org/officeDocument/2006/relationships/image" Target="../media/image18.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533.xml"/><Relationship Id="rId4" Type="http://schemas.openxmlformats.org/officeDocument/2006/relationships/image" Target="../media/image18.emf"/></Relationships>
</file>

<file path=ppt/slides/_rels/slide173.xml.rels><?xml version="1.0" encoding="UTF-8" standalone="yes"?>
<Relationships xmlns="http://schemas.openxmlformats.org/package/2006/relationships"><Relationship Id="rId13" Type="http://schemas.openxmlformats.org/officeDocument/2006/relationships/tags" Target="../tags/tag1546.xml"/><Relationship Id="rId18" Type="http://schemas.openxmlformats.org/officeDocument/2006/relationships/tags" Target="../tags/tag1551.xml"/><Relationship Id="rId26" Type="http://schemas.openxmlformats.org/officeDocument/2006/relationships/tags" Target="../tags/tag1559.xml"/><Relationship Id="rId39" Type="http://schemas.openxmlformats.org/officeDocument/2006/relationships/slide" Target="slide139.xml"/><Relationship Id="rId21" Type="http://schemas.openxmlformats.org/officeDocument/2006/relationships/tags" Target="../tags/tag1554.xml"/><Relationship Id="rId34" Type="http://schemas.openxmlformats.org/officeDocument/2006/relationships/slide" Target="slide181.xml"/><Relationship Id="rId7" Type="http://schemas.openxmlformats.org/officeDocument/2006/relationships/tags" Target="../tags/tag1540.xml"/><Relationship Id="rId12" Type="http://schemas.openxmlformats.org/officeDocument/2006/relationships/tags" Target="../tags/tag1545.xml"/><Relationship Id="rId17" Type="http://schemas.openxmlformats.org/officeDocument/2006/relationships/tags" Target="../tags/tag1550.xml"/><Relationship Id="rId25" Type="http://schemas.openxmlformats.org/officeDocument/2006/relationships/tags" Target="../tags/tag1558.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35.xml"/><Relationship Id="rId16" Type="http://schemas.openxmlformats.org/officeDocument/2006/relationships/tags" Target="../tags/tag1549.xml"/><Relationship Id="rId20" Type="http://schemas.openxmlformats.org/officeDocument/2006/relationships/tags" Target="../tags/tag1553.xml"/><Relationship Id="rId29" Type="http://schemas.openxmlformats.org/officeDocument/2006/relationships/tags" Target="../tags/tag1562.xml"/><Relationship Id="rId1" Type="http://schemas.openxmlformats.org/officeDocument/2006/relationships/tags" Target="../tags/tag1534.xml"/><Relationship Id="rId6" Type="http://schemas.openxmlformats.org/officeDocument/2006/relationships/tags" Target="../tags/tag1539.xml"/><Relationship Id="rId11" Type="http://schemas.openxmlformats.org/officeDocument/2006/relationships/tags" Target="../tags/tag1544.xml"/><Relationship Id="rId24" Type="http://schemas.openxmlformats.org/officeDocument/2006/relationships/tags" Target="../tags/tag1557.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538.xml"/><Relationship Id="rId15" Type="http://schemas.openxmlformats.org/officeDocument/2006/relationships/tags" Target="../tags/tag1548.xml"/><Relationship Id="rId23" Type="http://schemas.openxmlformats.org/officeDocument/2006/relationships/tags" Target="../tags/tag1556.xml"/><Relationship Id="rId28" Type="http://schemas.openxmlformats.org/officeDocument/2006/relationships/tags" Target="../tags/tag1561.xml"/><Relationship Id="rId36" Type="http://schemas.openxmlformats.org/officeDocument/2006/relationships/slide" Target="slide173.xml"/><Relationship Id="rId10" Type="http://schemas.openxmlformats.org/officeDocument/2006/relationships/tags" Target="../tags/tag1543.xml"/><Relationship Id="rId19" Type="http://schemas.openxmlformats.org/officeDocument/2006/relationships/tags" Target="../tags/tag1552.xml"/><Relationship Id="rId31" Type="http://schemas.openxmlformats.org/officeDocument/2006/relationships/slideLayout" Target="../slideLayouts/slideLayout6.xml"/><Relationship Id="rId4" Type="http://schemas.openxmlformats.org/officeDocument/2006/relationships/tags" Target="../tags/tag1537.xml"/><Relationship Id="rId9" Type="http://schemas.openxmlformats.org/officeDocument/2006/relationships/tags" Target="../tags/tag1542.xml"/><Relationship Id="rId14" Type="http://schemas.openxmlformats.org/officeDocument/2006/relationships/tags" Target="../tags/tag1547.xml"/><Relationship Id="rId22" Type="http://schemas.openxmlformats.org/officeDocument/2006/relationships/tags" Target="../tags/tag1555.xml"/><Relationship Id="rId27" Type="http://schemas.openxmlformats.org/officeDocument/2006/relationships/tags" Target="../tags/tag1560.xml"/><Relationship Id="rId30" Type="http://schemas.openxmlformats.org/officeDocument/2006/relationships/tags" Target="../tags/tag1563.xml"/><Relationship Id="rId35" Type="http://schemas.openxmlformats.org/officeDocument/2006/relationships/slide" Target="slide178.xml"/><Relationship Id="rId8" Type="http://schemas.openxmlformats.org/officeDocument/2006/relationships/tags" Target="../tags/tag1541.xml"/><Relationship Id="rId3" Type="http://schemas.openxmlformats.org/officeDocument/2006/relationships/tags" Target="../tags/tag1536.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564.xml"/><Relationship Id="rId4" Type="http://schemas.openxmlformats.org/officeDocument/2006/relationships/image" Target="../media/image18.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565.xml"/><Relationship Id="rId4" Type="http://schemas.openxmlformats.org/officeDocument/2006/relationships/image" Target="../media/image18.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566.xml"/><Relationship Id="rId4" Type="http://schemas.openxmlformats.org/officeDocument/2006/relationships/image" Target="../media/image18.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567.xml"/><Relationship Id="rId4" Type="http://schemas.openxmlformats.org/officeDocument/2006/relationships/image" Target="../media/image18.emf"/></Relationships>
</file>

<file path=ppt/slides/_rels/slide178.xml.rels><?xml version="1.0" encoding="UTF-8" standalone="yes"?>
<Relationships xmlns="http://schemas.openxmlformats.org/package/2006/relationships"><Relationship Id="rId13" Type="http://schemas.openxmlformats.org/officeDocument/2006/relationships/tags" Target="../tags/tag1580.xml"/><Relationship Id="rId18" Type="http://schemas.openxmlformats.org/officeDocument/2006/relationships/tags" Target="../tags/tag1585.xml"/><Relationship Id="rId26" Type="http://schemas.openxmlformats.org/officeDocument/2006/relationships/tags" Target="../tags/tag1593.xml"/><Relationship Id="rId39" Type="http://schemas.openxmlformats.org/officeDocument/2006/relationships/slide" Target="slide139.xml"/><Relationship Id="rId21" Type="http://schemas.openxmlformats.org/officeDocument/2006/relationships/tags" Target="../tags/tag1588.xml"/><Relationship Id="rId34" Type="http://schemas.openxmlformats.org/officeDocument/2006/relationships/slide" Target="slide181.xml"/><Relationship Id="rId7" Type="http://schemas.openxmlformats.org/officeDocument/2006/relationships/tags" Target="../tags/tag1574.xml"/><Relationship Id="rId12" Type="http://schemas.openxmlformats.org/officeDocument/2006/relationships/tags" Target="../tags/tag1579.xml"/><Relationship Id="rId17" Type="http://schemas.openxmlformats.org/officeDocument/2006/relationships/tags" Target="../tags/tag1584.xml"/><Relationship Id="rId25" Type="http://schemas.openxmlformats.org/officeDocument/2006/relationships/tags" Target="../tags/tag1592.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569.xml"/><Relationship Id="rId16" Type="http://schemas.openxmlformats.org/officeDocument/2006/relationships/tags" Target="../tags/tag1583.xml"/><Relationship Id="rId20" Type="http://schemas.openxmlformats.org/officeDocument/2006/relationships/tags" Target="../tags/tag1587.xml"/><Relationship Id="rId29" Type="http://schemas.openxmlformats.org/officeDocument/2006/relationships/tags" Target="../tags/tag1596.xml"/><Relationship Id="rId1" Type="http://schemas.openxmlformats.org/officeDocument/2006/relationships/tags" Target="../tags/tag1568.xml"/><Relationship Id="rId6" Type="http://schemas.openxmlformats.org/officeDocument/2006/relationships/tags" Target="../tags/tag1573.xml"/><Relationship Id="rId11" Type="http://schemas.openxmlformats.org/officeDocument/2006/relationships/tags" Target="../tags/tag1578.xml"/><Relationship Id="rId24" Type="http://schemas.openxmlformats.org/officeDocument/2006/relationships/tags" Target="../tags/tag1591.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572.xml"/><Relationship Id="rId15" Type="http://schemas.openxmlformats.org/officeDocument/2006/relationships/tags" Target="../tags/tag1582.xml"/><Relationship Id="rId23" Type="http://schemas.openxmlformats.org/officeDocument/2006/relationships/tags" Target="../tags/tag1590.xml"/><Relationship Id="rId28" Type="http://schemas.openxmlformats.org/officeDocument/2006/relationships/tags" Target="../tags/tag1595.xml"/><Relationship Id="rId36" Type="http://schemas.openxmlformats.org/officeDocument/2006/relationships/slide" Target="slide173.xml"/><Relationship Id="rId10" Type="http://schemas.openxmlformats.org/officeDocument/2006/relationships/tags" Target="../tags/tag1577.xml"/><Relationship Id="rId19" Type="http://schemas.openxmlformats.org/officeDocument/2006/relationships/tags" Target="../tags/tag1586.xml"/><Relationship Id="rId31" Type="http://schemas.openxmlformats.org/officeDocument/2006/relationships/slideLayout" Target="../slideLayouts/slideLayout6.xml"/><Relationship Id="rId4" Type="http://schemas.openxmlformats.org/officeDocument/2006/relationships/tags" Target="../tags/tag1571.xml"/><Relationship Id="rId9" Type="http://schemas.openxmlformats.org/officeDocument/2006/relationships/tags" Target="../tags/tag1576.xml"/><Relationship Id="rId14" Type="http://schemas.openxmlformats.org/officeDocument/2006/relationships/tags" Target="../tags/tag1581.xml"/><Relationship Id="rId22" Type="http://schemas.openxmlformats.org/officeDocument/2006/relationships/tags" Target="../tags/tag1589.xml"/><Relationship Id="rId27" Type="http://schemas.openxmlformats.org/officeDocument/2006/relationships/tags" Target="../tags/tag1594.xml"/><Relationship Id="rId30" Type="http://schemas.openxmlformats.org/officeDocument/2006/relationships/tags" Target="../tags/tag1597.xml"/><Relationship Id="rId35" Type="http://schemas.openxmlformats.org/officeDocument/2006/relationships/slide" Target="slide178.xml"/><Relationship Id="rId8" Type="http://schemas.openxmlformats.org/officeDocument/2006/relationships/tags" Target="../tags/tag1575.xml"/><Relationship Id="rId3" Type="http://schemas.openxmlformats.org/officeDocument/2006/relationships/tags" Target="../tags/tag1570.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598.xml"/><Relationship Id="rId5" Type="http://schemas.openxmlformats.org/officeDocument/2006/relationships/image" Target="../media/image147.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94.xml"/><Relationship Id="rId5" Type="http://schemas.openxmlformats.org/officeDocument/2006/relationships/image" Target="../media/image13.png"/><Relationship Id="rId4" Type="http://schemas.openxmlformats.org/officeDocument/2006/relationships/image" Target="../media/image1.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599.xml"/><Relationship Id="rId4" Type="http://schemas.openxmlformats.org/officeDocument/2006/relationships/image" Target="../media/image18.emf"/></Relationships>
</file>

<file path=ppt/slides/_rels/slide181.xml.rels><?xml version="1.0" encoding="UTF-8" standalone="yes"?>
<Relationships xmlns="http://schemas.openxmlformats.org/package/2006/relationships"><Relationship Id="rId13" Type="http://schemas.openxmlformats.org/officeDocument/2006/relationships/tags" Target="../tags/tag1612.xml"/><Relationship Id="rId18" Type="http://schemas.openxmlformats.org/officeDocument/2006/relationships/tags" Target="../tags/tag1617.xml"/><Relationship Id="rId26" Type="http://schemas.openxmlformats.org/officeDocument/2006/relationships/tags" Target="../tags/tag1625.xml"/><Relationship Id="rId39" Type="http://schemas.openxmlformats.org/officeDocument/2006/relationships/slide" Target="slide139.xml"/><Relationship Id="rId21" Type="http://schemas.openxmlformats.org/officeDocument/2006/relationships/tags" Target="../tags/tag1620.xml"/><Relationship Id="rId34" Type="http://schemas.openxmlformats.org/officeDocument/2006/relationships/slide" Target="slide181.xml"/><Relationship Id="rId7" Type="http://schemas.openxmlformats.org/officeDocument/2006/relationships/tags" Target="../tags/tag1606.xml"/><Relationship Id="rId12" Type="http://schemas.openxmlformats.org/officeDocument/2006/relationships/tags" Target="../tags/tag1611.xml"/><Relationship Id="rId17" Type="http://schemas.openxmlformats.org/officeDocument/2006/relationships/tags" Target="../tags/tag1616.xml"/><Relationship Id="rId25" Type="http://schemas.openxmlformats.org/officeDocument/2006/relationships/tags" Target="../tags/tag1624.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601.xml"/><Relationship Id="rId16" Type="http://schemas.openxmlformats.org/officeDocument/2006/relationships/tags" Target="../tags/tag1615.xml"/><Relationship Id="rId20" Type="http://schemas.openxmlformats.org/officeDocument/2006/relationships/tags" Target="../tags/tag1619.xml"/><Relationship Id="rId29" Type="http://schemas.openxmlformats.org/officeDocument/2006/relationships/tags" Target="../tags/tag1628.xml"/><Relationship Id="rId1" Type="http://schemas.openxmlformats.org/officeDocument/2006/relationships/tags" Target="../tags/tag1600.xml"/><Relationship Id="rId6" Type="http://schemas.openxmlformats.org/officeDocument/2006/relationships/tags" Target="../tags/tag1605.xml"/><Relationship Id="rId11" Type="http://schemas.openxmlformats.org/officeDocument/2006/relationships/tags" Target="../tags/tag1610.xml"/><Relationship Id="rId24" Type="http://schemas.openxmlformats.org/officeDocument/2006/relationships/tags" Target="../tags/tag1623.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604.xml"/><Relationship Id="rId15" Type="http://schemas.openxmlformats.org/officeDocument/2006/relationships/tags" Target="../tags/tag1614.xml"/><Relationship Id="rId23" Type="http://schemas.openxmlformats.org/officeDocument/2006/relationships/tags" Target="../tags/tag1622.xml"/><Relationship Id="rId28" Type="http://schemas.openxmlformats.org/officeDocument/2006/relationships/tags" Target="../tags/tag1627.xml"/><Relationship Id="rId36" Type="http://schemas.openxmlformats.org/officeDocument/2006/relationships/slide" Target="slide173.xml"/><Relationship Id="rId10" Type="http://schemas.openxmlformats.org/officeDocument/2006/relationships/tags" Target="../tags/tag1609.xml"/><Relationship Id="rId19" Type="http://schemas.openxmlformats.org/officeDocument/2006/relationships/tags" Target="../tags/tag1618.xml"/><Relationship Id="rId31" Type="http://schemas.openxmlformats.org/officeDocument/2006/relationships/slideLayout" Target="../slideLayouts/slideLayout6.xml"/><Relationship Id="rId4" Type="http://schemas.openxmlformats.org/officeDocument/2006/relationships/tags" Target="../tags/tag1603.xml"/><Relationship Id="rId9" Type="http://schemas.openxmlformats.org/officeDocument/2006/relationships/tags" Target="../tags/tag1608.xml"/><Relationship Id="rId14" Type="http://schemas.openxmlformats.org/officeDocument/2006/relationships/tags" Target="../tags/tag1613.xml"/><Relationship Id="rId22" Type="http://schemas.openxmlformats.org/officeDocument/2006/relationships/tags" Target="../tags/tag1621.xml"/><Relationship Id="rId27" Type="http://schemas.openxmlformats.org/officeDocument/2006/relationships/tags" Target="../tags/tag1626.xml"/><Relationship Id="rId30" Type="http://schemas.openxmlformats.org/officeDocument/2006/relationships/tags" Target="../tags/tag1629.xml"/><Relationship Id="rId35" Type="http://schemas.openxmlformats.org/officeDocument/2006/relationships/slide" Target="slide178.xml"/><Relationship Id="rId8" Type="http://schemas.openxmlformats.org/officeDocument/2006/relationships/tags" Target="../tags/tag1607.xml"/><Relationship Id="rId3" Type="http://schemas.openxmlformats.org/officeDocument/2006/relationships/tags" Target="../tags/tag160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630.xml"/><Relationship Id="rId4" Type="http://schemas.openxmlformats.org/officeDocument/2006/relationships/image" Target="../media/image18.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631.xml"/><Relationship Id="rId4" Type="http://schemas.openxmlformats.org/officeDocument/2006/relationships/image" Target="../media/image18.emf"/></Relationships>
</file>

<file path=ppt/slides/_rels/slide184.xml.rels><?xml version="1.0" encoding="UTF-8" standalone="yes"?>
<Relationships xmlns="http://schemas.openxmlformats.org/package/2006/relationships"><Relationship Id="rId13" Type="http://schemas.openxmlformats.org/officeDocument/2006/relationships/tags" Target="../tags/tag1644.xml"/><Relationship Id="rId18" Type="http://schemas.openxmlformats.org/officeDocument/2006/relationships/tags" Target="../tags/tag1649.xml"/><Relationship Id="rId26" Type="http://schemas.openxmlformats.org/officeDocument/2006/relationships/tags" Target="../tags/tag1657.xml"/><Relationship Id="rId39" Type="http://schemas.openxmlformats.org/officeDocument/2006/relationships/slide" Target="slide139.xml"/><Relationship Id="rId21" Type="http://schemas.openxmlformats.org/officeDocument/2006/relationships/tags" Target="../tags/tag1652.xml"/><Relationship Id="rId34" Type="http://schemas.openxmlformats.org/officeDocument/2006/relationships/slide" Target="slide181.xml"/><Relationship Id="rId7" Type="http://schemas.openxmlformats.org/officeDocument/2006/relationships/tags" Target="../tags/tag1638.xml"/><Relationship Id="rId12" Type="http://schemas.openxmlformats.org/officeDocument/2006/relationships/tags" Target="../tags/tag1643.xml"/><Relationship Id="rId17" Type="http://schemas.openxmlformats.org/officeDocument/2006/relationships/tags" Target="../tags/tag1648.xml"/><Relationship Id="rId25" Type="http://schemas.openxmlformats.org/officeDocument/2006/relationships/tags" Target="../tags/tag1656.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633.xml"/><Relationship Id="rId16" Type="http://schemas.openxmlformats.org/officeDocument/2006/relationships/tags" Target="../tags/tag1647.xml"/><Relationship Id="rId20" Type="http://schemas.openxmlformats.org/officeDocument/2006/relationships/tags" Target="../tags/tag1651.xml"/><Relationship Id="rId29" Type="http://schemas.openxmlformats.org/officeDocument/2006/relationships/tags" Target="../tags/tag1660.xml"/><Relationship Id="rId1" Type="http://schemas.openxmlformats.org/officeDocument/2006/relationships/tags" Target="../tags/tag1632.xml"/><Relationship Id="rId6" Type="http://schemas.openxmlformats.org/officeDocument/2006/relationships/tags" Target="../tags/tag1637.xml"/><Relationship Id="rId11" Type="http://schemas.openxmlformats.org/officeDocument/2006/relationships/tags" Target="../tags/tag1642.xml"/><Relationship Id="rId24" Type="http://schemas.openxmlformats.org/officeDocument/2006/relationships/tags" Target="../tags/tag1655.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636.xml"/><Relationship Id="rId15" Type="http://schemas.openxmlformats.org/officeDocument/2006/relationships/tags" Target="../tags/tag1646.xml"/><Relationship Id="rId23" Type="http://schemas.openxmlformats.org/officeDocument/2006/relationships/tags" Target="../tags/tag1654.xml"/><Relationship Id="rId28" Type="http://schemas.openxmlformats.org/officeDocument/2006/relationships/tags" Target="../tags/tag1659.xml"/><Relationship Id="rId36" Type="http://schemas.openxmlformats.org/officeDocument/2006/relationships/slide" Target="slide173.xml"/><Relationship Id="rId10" Type="http://schemas.openxmlformats.org/officeDocument/2006/relationships/tags" Target="../tags/tag1641.xml"/><Relationship Id="rId19" Type="http://schemas.openxmlformats.org/officeDocument/2006/relationships/tags" Target="../tags/tag1650.xml"/><Relationship Id="rId31" Type="http://schemas.openxmlformats.org/officeDocument/2006/relationships/slideLayout" Target="../slideLayouts/slideLayout6.xml"/><Relationship Id="rId4" Type="http://schemas.openxmlformats.org/officeDocument/2006/relationships/tags" Target="../tags/tag1635.xml"/><Relationship Id="rId9" Type="http://schemas.openxmlformats.org/officeDocument/2006/relationships/tags" Target="../tags/tag1640.xml"/><Relationship Id="rId14" Type="http://schemas.openxmlformats.org/officeDocument/2006/relationships/tags" Target="../tags/tag1645.xml"/><Relationship Id="rId22" Type="http://schemas.openxmlformats.org/officeDocument/2006/relationships/tags" Target="../tags/tag1653.xml"/><Relationship Id="rId27" Type="http://schemas.openxmlformats.org/officeDocument/2006/relationships/tags" Target="../tags/tag1658.xml"/><Relationship Id="rId30" Type="http://schemas.openxmlformats.org/officeDocument/2006/relationships/tags" Target="../tags/tag1661.xml"/><Relationship Id="rId35" Type="http://schemas.openxmlformats.org/officeDocument/2006/relationships/slide" Target="slide178.xml"/><Relationship Id="rId8" Type="http://schemas.openxmlformats.org/officeDocument/2006/relationships/tags" Target="../tags/tag1639.xml"/><Relationship Id="rId3" Type="http://schemas.openxmlformats.org/officeDocument/2006/relationships/tags" Target="../tags/tag1634.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662.xml"/><Relationship Id="rId4" Type="http://schemas.openxmlformats.org/officeDocument/2006/relationships/image" Target="../media/image18.emf"/></Relationships>
</file>

<file path=ppt/slides/_rels/slide186.xml.rels><?xml version="1.0" encoding="UTF-8" standalone="yes"?>
<Relationships xmlns="http://schemas.openxmlformats.org/package/2006/relationships"><Relationship Id="rId13" Type="http://schemas.openxmlformats.org/officeDocument/2006/relationships/tags" Target="../tags/tag1675.xml"/><Relationship Id="rId18" Type="http://schemas.openxmlformats.org/officeDocument/2006/relationships/tags" Target="../tags/tag1680.xml"/><Relationship Id="rId26" Type="http://schemas.openxmlformats.org/officeDocument/2006/relationships/tags" Target="../tags/tag1688.xml"/><Relationship Id="rId39" Type="http://schemas.openxmlformats.org/officeDocument/2006/relationships/slide" Target="slide139.xml"/><Relationship Id="rId21" Type="http://schemas.openxmlformats.org/officeDocument/2006/relationships/tags" Target="../tags/tag1683.xml"/><Relationship Id="rId34" Type="http://schemas.openxmlformats.org/officeDocument/2006/relationships/slide" Target="slide181.xml"/><Relationship Id="rId7" Type="http://schemas.openxmlformats.org/officeDocument/2006/relationships/tags" Target="../tags/tag1669.xml"/><Relationship Id="rId12" Type="http://schemas.openxmlformats.org/officeDocument/2006/relationships/tags" Target="../tags/tag1674.xml"/><Relationship Id="rId17" Type="http://schemas.openxmlformats.org/officeDocument/2006/relationships/tags" Target="../tags/tag1679.xml"/><Relationship Id="rId25" Type="http://schemas.openxmlformats.org/officeDocument/2006/relationships/tags" Target="../tags/tag1687.xml"/><Relationship Id="rId33" Type="http://schemas.openxmlformats.org/officeDocument/2006/relationships/slide" Target="slide184.xml"/><Relationship Id="rId38" Type="http://schemas.openxmlformats.org/officeDocument/2006/relationships/slide" Target="slide168.xml"/><Relationship Id="rId2" Type="http://schemas.openxmlformats.org/officeDocument/2006/relationships/tags" Target="../tags/tag1664.xml"/><Relationship Id="rId16" Type="http://schemas.openxmlformats.org/officeDocument/2006/relationships/tags" Target="../tags/tag1678.xml"/><Relationship Id="rId20" Type="http://schemas.openxmlformats.org/officeDocument/2006/relationships/tags" Target="../tags/tag1682.xml"/><Relationship Id="rId29" Type="http://schemas.openxmlformats.org/officeDocument/2006/relationships/tags" Target="../tags/tag1691.xml"/><Relationship Id="rId1" Type="http://schemas.openxmlformats.org/officeDocument/2006/relationships/tags" Target="../tags/tag1663.xml"/><Relationship Id="rId6" Type="http://schemas.openxmlformats.org/officeDocument/2006/relationships/tags" Target="../tags/tag1668.xml"/><Relationship Id="rId11" Type="http://schemas.openxmlformats.org/officeDocument/2006/relationships/tags" Target="../tags/tag1673.xml"/><Relationship Id="rId24" Type="http://schemas.openxmlformats.org/officeDocument/2006/relationships/tags" Target="../tags/tag1686.xml"/><Relationship Id="rId32" Type="http://schemas.openxmlformats.org/officeDocument/2006/relationships/slide" Target="slide186.xml"/><Relationship Id="rId37" Type="http://schemas.openxmlformats.org/officeDocument/2006/relationships/slide" Target="slide170.xml"/><Relationship Id="rId40" Type="http://schemas.openxmlformats.org/officeDocument/2006/relationships/slide" Target="slide137.xml"/><Relationship Id="rId5" Type="http://schemas.openxmlformats.org/officeDocument/2006/relationships/tags" Target="../tags/tag1667.xml"/><Relationship Id="rId15" Type="http://schemas.openxmlformats.org/officeDocument/2006/relationships/tags" Target="../tags/tag1677.xml"/><Relationship Id="rId23" Type="http://schemas.openxmlformats.org/officeDocument/2006/relationships/tags" Target="../tags/tag1685.xml"/><Relationship Id="rId28" Type="http://schemas.openxmlformats.org/officeDocument/2006/relationships/tags" Target="../tags/tag1690.xml"/><Relationship Id="rId36" Type="http://schemas.openxmlformats.org/officeDocument/2006/relationships/slide" Target="slide173.xml"/><Relationship Id="rId10" Type="http://schemas.openxmlformats.org/officeDocument/2006/relationships/tags" Target="../tags/tag1672.xml"/><Relationship Id="rId19" Type="http://schemas.openxmlformats.org/officeDocument/2006/relationships/tags" Target="../tags/tag1681.xml"/><Relationship Id="rId31" Type="http://schemas.openxmlformats.org/officeDocument/2006/relationships/slideLayout" Target="../slideLayouts/slideLayout6.xml"/><Relationship Id="rId4" Type="http://schemas.openxmlformats.org/officeDocument/2006/relationships/tags" Target="../tags/tag1666.xml"/><Relationship Id="rId9" Type="http://schemas.openxmlformats.org/officeDocument/2006/relationships/tags" Target="../tags/tag1671.xml"/><Relationship Id="rId14" Type="http://schemas.openxmlformats.org/officeDocument/2006/relationships/tags" Target="../tags/tag1676.xml"/><Relationship Id="rId22" Type="http://schemas.openxmlformats.org/officeDocument/2006/relationships/tags" Target="../tags/tag1684.xml"/><Relationship Id="rId27" Type="http://schemas.openxmlformats.org/officeDocument/2006/relationships/tags" Target="../tags/tag1689.xml"/><Relationship Id="rId30" Type="http://schemas.openxmlformats.org/officeDocument/2006/relationships/tags" Target="../tags/tag1692.xml"/><Relationship Id="rId35" Type="http://schemas.openxmlformats.org/officeDocument/2006/relationships/slide" Target="slide178.xml"/><Relationship Id="rId8" Type="http://schemas.openxmlformats.org/officeDocument/2006/relationships/tags" Target="../tags/tag1670.xml"/><Relationship Id="rId3" Type="http://schemas.openxmlformats.org/officeDocument/2006/relationships/tags" Target="../tags/tag1665.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693.xml"/><Relationship Id="rId4" Type="http://schemas.openxmlformats.org/officeDocument/2006/relationships/image" Target="../media/image18.emf"/></Relationships>
</file>

<file path=ppt/slides/_rels/slide188.xml.rels><?xml version="1.0" encoding="UTF-8" standalone="yes"?>
<Relationships xmlns="http://schemas.openxmlformats.org/package/2006/relationships"><Relationship Id="rId13" Type="http://schemas.openxmlformats.org/officeDocument/2006/relationships/tags" Target="../tags/tag1706.xml"/><Relationship Id="rId18" Type="http://schemas.openxmlformats.org/officeDocument/2006/relationships/tags" Target="../tags/tag1711.xml"/><Relationship Id="rId26" Type="http://schemas.openxmlformats.org/officeDocument/2006/relationships/tags" Target="../tags/tag1719.xml"/><Relationship Id="rId3" Type="http://schemas.openxmlformats.org/officeDocument/2006/relationships/tags" Target="../tags/tag1696.xml"/><Relationship Id="rId21" Type="http://schemas.openxmlformats.org/officeDocument/2006/relationships/tags" Target="../tags/tag1714.xml"/><Relationship Id="rId34" Type="http://schemas.openxmlformats.org/officeDocument/2006/relationships/slide" Target="slide25.xml"/><Relationship Id="rId7" Type="http://schemas.openxmlformats.org/officeDocument/2006/relationships/tags" Target="../tags/tag1700.xml"/><Relationship Id="rId12" Type="http://schemas.openxmlformats.org/officeDocument/2006/relationships/tags" Target="../tags/tag1705.xml"/><Relationship Id="rId17" Type="http://schemas.openxmlformats.org/officeDocument/2006/relationships/tags" Target="../tags/tag1710.xml"/><Relationship Id="rId25" Type="http://schemas.openxmlformats.org/officeDocument/2006/relationships/tags" Target="../tags/tag1718.xml"/><Relationship Id="rId33" Type="http://schemas.openxmlformats.org/officeDocument/2006/relationships/slide" Target="slide55.xml"/><Relationship Id="rId2" Type="http://schemas.openxmlformats.org/officeDocument/2006/relationships/tags" Target="../tags/tag1695.xml"/><Relationship Id="rId16" Type="http://schemas.openxmlformats.org/officeDocument/2006/relationships/tags" Target="../tags/tag1709.xml"/><Relationship Id="rId20" Type="http://schemas.openxmlformats.org/officeDocument/2006/relationships/tags" Target="../tags/tag1713.xml"/><Relationship Id="rId29" Type="http://schemas.openxmlformats.org/officeDocument/2006/relationships/slide" Target="slide267.xml"/><Relationship Id="rId1" Type="http://schemas.openxmlformats.org/officeDocument/2006/relationships/tags" Target="../tags/tag1694.xml"/><Relationship Id="rId6" Type="http://schemas.openxmlformats.org/officeDocument/2006/relationships/tags" Target="../tags/tag1699.xml"/><Relationship Id="rId11" Type="http://schemas.openxmlformats.org/officeDocument/2006/relationships/tags" Target="../tags/tag1704.xml"/><Relationship Id="rId24" Type="http://schemas.openxmlformats.org/officeDocument/2006/relationships/tags" Target="../tags/tag1717.xml"/><Relationship Id="rId32" Type="http://schemas.openxmlformats.org/officeDocument/2006/relationships/slide" Target="slide135.xml"/><Relationship Id="rId5" Type="http://schemas.openxmlformats.org/officeDocument/2006/relationships/tags" Target="../tags/tag1698.xml"/><Relationship Id="rId15" Type="http://schemas.openxmlformats.org/officeDocument/2006/relationships/tags" Target="../tags/tag1708.xml"/><Relationship Id="rId23" Type="http://schemas.openxmlformats.org/officeDocument/2006/relationships/tags" Target="../tags/tag1716.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703.xml"/><Relationship Id="rId19" Type="http://schemas.openxmlformats.org/officeDocument/2006/relationships/tags" Target="../tags/tag1712.xml"/><Relationship Id="rId31" Type="http://schemas.openxmlformats.org/officeDocument/2006/relationships/slide" Target="slide188.xml"/><Relationship Id="rId4" Type="http://schemas.openxmlformats.org/officeDocument/2006/relationships/tags" Target="../tags/tag1697.xml"/><Relationship Id="rId9" Type="http://schemas.openxmlformats.org/officeDocument/2006/relationships/tags" Target="../tags/tag1702.xml"/><Relationship Id="rId14" Type="http://schemas.openxmlformats.org/officeDocument/2006/relationships/tags" Target="../tags/tag1707.xml"/><Relationship Id="rId22" Type="http://schemas.openxmlformats.org/officeDocument/2006/relationships/tags" Target="../tags/tag1715.xml"/><Relationship Id="rId27" Type="http://schemas.openxmlformats.org/officeDocument/2006/relationships/tags" Target="../tags/tag1720.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1701.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1721.xml"/><Relationship Id="rId5" Type="http://schemas.openxmlformats.org/officeDocument/2006/relationships/image" Target="../media/image148.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3" Type="http://schemas.openxmlformats.org/officeDocument/2006/relationships/tags" Target="../tags/tag207.xml"/><Relationship Id="rId18" Type="http://schemas.openxmlformats.org/officeDocument/2006/relationships/tags" Target="../tags/tag212.xml"/><Relationship Id="rId26" Type="http://schemas.openxmlformats.org/officeDocument/2006/relationships/slideLayout" Target="../slideLayouts/slideLayout6.xml"/><Relationship Id="rId3" Type="http://schemas.openxmlformats.org/officeDocument/2006/relationships/tags" Target="../tags/tag197.xml"/><Relationship Id="rId21" Type="http://schemas.openxmlformats.org/officeDocument/2006/relationships/tags" Target="../tags/tag215.xml"/><Relationship Id="rId34" Type="http://schemas.openxmlformats.org/officeDocument/2006/relationships/oleObject" Target="../embeddings/oleObject16.bin"/><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5" Type="http://schemas.openxmlformats.org/officeDocument/2006/relationships/tags" Target="../tags/tag219.xml"/><Relationship Id="rId33" Type="http://schemas.openxmlformats.org/officeDocument/2006/relationships/slide" Target="slide11.xml"/><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29" Type="http://schemas.openxmlformats.org/officeDocument/2006/relationships/slide" Target="slide19.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24" Type="http://schemas.openxmlformats.org/officeDocument/2006/relationships/tags" Target="../tags/tag218.xml"/><Relationship Id="rId32" Type="http://schemas.openxmlformats.org/officeDocument/2006/relationships/slide" Target="slide13.xml"/><Relationship Id="rId5" Type="http://schemas.openxmlformats.org/officeDocument/2006/relationships/tags" Target="../tags/tag199.xml"/><Relationship Id="rId15" Type="http://schemas.openxmlformats.org/officeDocument/2006/relationships/tags" Target="../tags/tag209.xml"/><Relationship Id="rId23" Type="http://schemas.openxmlformats.org/officeDocument/2006/relationships/tags" Target="../tags/tag217.xml"/><Relationship Id="rId28" Type="http://schemas.openxmlformats.org/officeDocument/2006/relationships/slide" Target="slide21.xml"/><Relationship Id="rId10" Type="http://schemas.openxmlformats.org/officeDocument/2006/relationships/tags" Target="../tags/tag204.xml"/><Relationship Id="rId19" Type="http://schemas.openxmlformats.org/officeDocument/2006/relationships/tags" Target="../tags/tag213.xml"/><Relationship Id="rId31" Type="http://schemas.openxmlformats.org/officeDocument/2006/relationships/slide" Target="slide15.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 Id="rId22" Type="http://schemas.openxmlformats.org/officeDocument/2006/relationships/tags" Target="../tags/tag216.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02.xml"/></Relationships>
</file>

<file path=ppt/slides/_rels/slide190.xml.rels><?xml version="1.0" encoding="UTF-8" standalone="yes"?>
<Relationships xmlns="http://schemas.openxmlformats.org/package/2006/relationships"><Relationship Id="rId8" Type="http://schemas.openxmlformats.org/officeDocument/2006/relationships/tags" Target="../tags/tag1729.xml"/><Relationship Id="rId13" Type="http://schemas.openxmlformats.org/officeDocument/2006/relationships/tags" Target="../tags/tag1734.xml"/><Relationship Id="rId18" Type="http://schemas.openxmlformats.org/officeDocument/2006/relationships/slide" Target="slide200.xml"/><Relationship Id="rId3" Type="http://schemas.openxmlformats.org/officeDocument/2006/relationships/tags" Target="../tags/tag1724.xml"/><Relationship Id="rId7" Type="http://schemas.openxmlformats.org/officeDocument/2006/relationships/tags" Target="../tags/tag1728.xml"/><Relationship Id="rId12" Type="http://schemas.openxmlformats.org/officeDocument/2006/relationships/tags" Target="../tags/tag1733.xml"/><Relationship Id="rId17" Type="http://schemas.openxmlformats.org/officeDocument/2006/relationships/slide" Target="slide212.xml"/><Relationship Id="rId2" Type="http://schemas.openxmlformats.org/officeDocument/2006/relationships/tags" Target="../tags/tag1723.xml"/><Relationship Id="rId16" Type="http://schemas.openxmlformats.org/officeDocument/2006/relationships/slideLayout" Target="../slideLayouts/slideLayout6.xml"/><Relationship Id="rId20" Type="http://schemas.openxmlformats.org/officeDocument/2006/relationships/slide" Target="slide190.xml"/><Relationship Id="rId1" Type="http://schemas.openxmlformats.org/officeDocument/2006/relationships/tags" Target="../tags/tag1722.xml"/><Relationship Id="rId6" Type="http://schemas.openxmlformats.org/officeDocument/2006/relationships/tags" Target="../tags/tag1727.xml"/><Relationship Id="rId11" Type="http://schemas.openxmlformats.org/officeDocument/2006/relationships/tags" Target="../tags/tag1732.xml"/><Relationship Id="rId5" Type="http://schemas.openxmlformats.org/officeDocument/2006/relationships/tags" Target="../tags/tag1726.xml"/><Relationship Id="rId15" Type="http://schemas.openxmlformats.org/officeDocument/2006/relationships/tags" Target="../tags/tag1736.xml"/><Relationship Id="rId10" Type="http://schemas.openxmlformats.org/officeDocument/2006/relationships/tags" Target="../tags/tag1731.xml"/><Relationship Id="rId19" Type="http://schemas.openxmlformats.org/officeDocument/2006/relationships/slide" Target="slide194.xml"/><Relationship Id="rId4" Type="http://schemas.openxmlformats.org/officeDocument/2006/relationships/tags" Target="../tags/tag1725.xml"/><Relationship Id="rId9" Type="http://schemas.openxmlformats.org/officeDocument/2006/relationships/tags" Target="../tags/tag1730.xml"/><Relationship Id="rId14" Type="http://schemas.openxmlformats.org/officeDocument/2006/relationships/tags" Target="../tags/tag1735.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1737.xml"/><Relationship Id="rId5" Type="http://schemas.openxmlformats.org/officeDocument/2006/relationships/image" Target="../media/image149.png"/><Relationship Id="rId4" Type="http://schemas.openxmlformats.org/officeDocument/2006/relationships/image" Target="../media/image1.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1738.xml"/><Relationship Id="rId4" Type="http://schemas.openxmlformats.org/officeDocument/2006/relationships/image" Target="../media/image1.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1739.xml"/><Relationship Id="rId5" Type="http://schemas.openxmlformats.org/officeDocument/2006/relationships/image" Target="../media/image150.png"/><Relationship Id="rId4" Type="http://schemas.openxmlformats.org/officeDocument/2006/relationships/image" Target="../media/image1.emf"/></Relationships>
</file>

<file path=ppt/slides/_rels/slide194.xml.rels><?xml version="1.0" encoding="UTF-8" standalone="yes"?>
<Relationships xmlns="http://schemas.openxmlformats.org/package/2006/relationships"><Relationship Id="rId8" Type="http://schemas.openxmlformats.org/officeDocument/2006/relationships/tags" Target="../tags/tag1747.xml"/><Relationship Id="rId13" Type="http://schemas.openxmlformats.org/officeDocument/2006/relationships/tags" Target="../tags/tag1752.xml"/><Relationship Id="rId18" Type="http://schemas.openxmlformats.org/officeDocument/2006/relationships/slide" Target="slide200.xml"/><Relationship Id="rId3" Type="http://schemas.openxmlformats.org/officeDocument/2006/relationships/tags" Target="../tags/tag1742.xml"/><Relationship Id="rId7" Type="http://schemas.openxmlformats.org/officeDocument/2006/relationships/tags" Target="../tags/tag1746.xml"/><Relationship Id="rId12" Type="http://schemas.openxmlformats.org/officeDocument/2006/relationships/tags" Target="../tags/tag1751.xml"/><Relationship Id="rId17" Type="http://schemas.openxmlformats.org/officeDocument/2006/relationships/slide" Target="slide212.xml"/><Relationship Id="rId2" Type="http://schemas.openxmlformats.org/officeDocument/2006/relationships/tags" Target="../tags/tag1741.xml"/><Relationship Id="rId16" Type="http://schemas.openxmlformats.org/officeDocument/2006/relationships/slideLayout" Target="../slideLayouts/slideLayout6.xml"/><Relationship Id="rId20" Type="http://schemas.openxmlformats.org/officeDocument/2006/relationships/slide" Target="slide190.xml"/><Relationship Id="rId1" Type="http://schemas.openxmlformats.org/officeDocument/2006/relationships/tags" Target="../tags/tag1740.xml"/><Relationship Id="rId6" Type="http://schemas.openxmlformats.org/officeDocument/2006/relationships/tags" Target="../tags/tag1745.xml"/><Relationship Id="rId11" Type="http://schemas.openxmlformats.org/officeDocument/2006/relationships/tags" Target="../tags/tag1750.xml"/><Relationship Id="rId5" Type="http://schemas.openxmlformats.org/officeDocument/2006/relationships/tags" Target="../tags/tag1744.xml"/><Relationship Id="rId15" Type="http://schemas.openxmlformats.org/officeDocument/2006/relationships/tags" Target="../tags/tag1754.xml"/><Relationship Id="rId10" Type="http://schemas.openxmlformats.org/officeDocument/2006/relationships/tags" Target="../tags/tag1749.xml"/><Relationship Id="rId19" Type="http://schemas.openxmlformats.org/officeDocument/2006/relationships/slide" Target="slide194.xml"/><Relationship Id="rId4" Type="http://schemas.openxmlformats.org/officeDocument/2006/relationships/tags" Target="../tags/tag1743.xml"/><Relationship Id="rId9" Type="http://schemas.openxmlformats.org/officeDocument/2006/relationships/tags" Target="../tags/tag1748.xml"/><Relationship Id="rId14" Type="http://schemas.openxmlformats.org/officeDocument/2006/relationships/tags" Target="../tags/tag1753.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1755.xml"/><Relationship Id="rId4" Type="http://schemas.openxmlformats.org/officeDocument/2006/relationships/image" Target="../media/image1.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1756.xml"/><Relationship Id="rId4" Type="http://schemas.openxmlformats.org/officeDocument/2006/relationships/image" Target="../media/image1.e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1757.xml"/><Relationship Id="rId4" Type="http://schemas.openxmlformats.org/officeDocument/2006/relationships/image" Target="../media/image1.e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1758.xml"/><Relationship Id="rId4" Type="http://schemas.openxmlformats.org/officeDocument/2006/relationships/image" Target="../media/image1.e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1759.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20.xml"/><Relationship Id="rId5" Type="http://schemas.openxmlformats.org/officeDocument/2006/relationships/image" Target="../media/image14.png"/><Relationship Id="rId4" Type="http://schemas.openxmlformats.org/officeDocument/2006/relationships/image" Target="../media/image1.emf"/></Relationships>
</file>

<file path=ppt/slides/_rels/slide200.xml.rels><?xml version="1.0" encoding="UTF-8" standalone="yes"?>
<Relationships xmlns="http://schemas.openxmlformats.org/package/2006/relationships"><Relationship Id="rId13" Type="http://schemas.openxmlformats.org/officeDocument/2006/relationships/tags" Target="../tags/tag1772.xml"/><Relationship Id="rId18" Type="http://schemas.openxmlformats.org/officeDocument/2006/relationships/tags" Target="../tags/tag1777.xml"/><Relationship Id="rId26" Type="http://schemas.openxmlformats.org/officeDocument/2006/relationships/tags" Target="../tags/tag1785.xml"/><Relationship Id="rId3" Type="http://schemas.openxmlformats.org/officeDocument/2006/relationships/tags" Target="../tags/tag1762.xml"/><Relationship Id="rId21" Type="http://schemas.openxmlformats.org/officeDocument/2006/relationships/tags" Target="../tags/tag1780.xml"/><Relationship Id="rId34" Type="http://schemas.openxmlformats.org/officeDocument/2006/relationships/slide" Target="slide200.xml"/><Relationship Id="rId7" Type="http://schemas.openxmlformats.org/officeDocument/2006/relationships/tags" Target="../tags/tag1766.xml"/><Relationship Id="rId12" Type="http://schemas.openxmlformats.org/officeDocument/2006/relationships/tags" Target="../tags/tag1771.xml"/><Relationship Id="rId17" Type="http://schemas.openxmlformats.org/officeDocument/2006/relationships/tags" Target="../tags/tag1776.xml"/><Relationship Id="rId25" Type="http://schemas.openxmlformats.org/officeDocument/2006/relationships/tags" Target="../tags/tag1784.xml"/><Relationship Id="rId33" Type="http://schemas.openxmlformats.org/officeDocument/2006/relationships/slide" Target="slide202.xml"/><Relationship Id="rId2" Type="http://schemas.openxmlformats.org/officeDocument/2006/relationships/tags" Target="../tags/tag1761.xml"/><Relationship Id="rId16" Type="http://schemas.openxmlformats.org/officeDocument/2006/relationships/tags" Target="../tags/tag1775.xml"/><Relationship Id="rId20" Type="http://schemas.openxmlformats.org/officeDocument/2006/relationships/tags" Target="../tags/tag1779.xml"/><Relationship Id="rId29" Type="http://schemas.openxmlformats.org/officeDocument/2006/relationships/slide" Target="slide212.xml"/><Relationship Id="rId1" Type="http://schemas.openxmlformats.org/officeDocument/2006/relationships/tags" Target="../tags/tag1760.xml"/><Relationship Id="rId6" Type="http://schemas.openxmlformats.org/officeDocument/2006/relationships/tags" Target="../tags/tag1765.xml"/><Relationship Id="rId11" Type="http://schemas.openxmlformats.org/officeDocument/2006/relationships/tags" Target="../tags/tag1770.xml"/><Relationship Id="rId24" Type="http://schemas.openxmlformats.org/officeDocument/2006/relationships/tags" Target="../tags/tag1783.xml"/><Relationship Id="rId32" Type="http://schemas.openxmlformats.org/officeDocument/2006/relationships/slide" Target="slide204.xml"/><Relationship Id="rId5" Type="http://schemas.openxmlformats.org/officeDocument/2006/relationships/tags" Target="../tags/tag1764.xml"/><Relationship Id="rId15" Type="http://schemas.openxmlformats.org/officeDocument/2006/relationships/tags" Target="../tags/tag1774.xml"/><Relationship Id="rId23" Type="http://schemas.openxmlformats.org/officeDocument/2006/relationships/tags" Target="../tags/tag1782.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769.xml"/><Relationship Id="rId19" Type="http://schemas.openxmlformats.org/officeDocument/2006/relationships/tags" Target="../tags/tag1778.xml"/><Relationship Id="rId31" Type="http://schemas.openxmlformats.org/officeDocument/2006/relationships/slide" Target="slide208.xml"/><Relationship Id="rId4" Type="http://schemas.openxmlformats.org/officeDocument/2006/relationships/tags" Target="../tags/tag1763.xml"/><Relationship Id="rId9" Type="http://schemas.openxmlformats.org/officeDocument/2006/relationships/tags" Target="../tags/tag1768.xml"/><Relationship Id="rId14" Type="http://schemas.openxmlformats.org/officeDocument/2006/relationships/tags" Target="../tags/tag1773.xml"/><Relationship Id="rId22" Type="http://schemas.openxmlformats.org/officeDocument/2006/relationships/tags" Target="../tags/tag1781.xml"/><Relationship Id="rId27" Type="http://schemas.openxmlformats.org/officeDocument/2006/relationships/tags" Target="../tags/tag1786.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767.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1787.xml"/><Relationship Id="rId5" Type="http://schemas.openxmlformats.org/officeDocument/2006/relationships/image" Target="../media/image151.png"/><Relationship Id="rId4" Type="http://schemas.openxmlformats.org/officeDocument/2006/relationships/image" Target="../media/image1.emf"/></Relationships>
</file>

<file path=ppt/slides/_rels/slide202.xml.rels><?xml version="1.0" encoding="UTF-8" standalone="yes"?>
<Relationships xmlns="http://schemas.openxmlformats.org/package/2006/relationships"><Relationship Id="rId13" Type="http://schemas.openxmlformats.org/officeDocument/2006/relationships/tags" Target="../tags/tag1800.xml"/><Relationship Id="rId18" Type="http://schemas.openxmlformats.org/officeDocument/2006/relationships/tags" Target="../tags/tag1805.xml"/><Relationship Id="rId26" Type="http://schemas.openxmlformats.org/officeDocument/2006/relationships/tags" Target="../tags/tag1813.xml"/><Relationship Id="rId3" Type="http://schemas.openxmlformats.org/officeDocument/2006/relationships/tags" Target="../tags/tag1790.xml"/><Relationship Id="rId21" Type="http://schemas.openxmlformats.org/officeDocument/2006/relationships/tags" Target="../tags/tag1808.xml"/><Relationship Id="rId34" Type="http://schemas.openxmlformats.org/officeDocument/2006/relationships/slide" Target="slide200.xml"/><Relationship Id="rId7" Type="http://schemas.openxmlformats.org/officeDocument/2006/relationships/tags" Target="../tags/tag1794.xml"/><Relationship Id="rId12" Type="http://schemas.openxmlformats.org/officeDocument/2006/relationships/tags" Target="../tags/tag1799.xml"/><Relationship Id="rId17" Type="http://schemas.openxmlformats.org/officeDocument/2006/relationships/tags" Target="../tags/tag1804.xml"/><Relationship Id="rId25" Type="http://schemas.openxmlformats.org/officeDocument/2006/relationships/tags" Target="../tags/tag1812.xml"/><Relationship Id="rId33" Type="http://schemas.openxmlformats.org/officeDocument/2006/relationships/slide" Target="slide202.xml"/><Relationship Id="rId2" Type="http://schemas.openxmlformats.org/officeDocument/2006/relationships/tags" Target="../tags/tag1789.xml"/><Relationship Id="rId16" Type="http://schemas.openxmlformats.org/officeDocument/2006/relationships/tags" Target="../tags/tag1803.xml"/><Relationship Id="rId20" Type="http://schemas.openxmlformats.org/officeDocument/2006/relationships/tags" Target="../tags/tag1807.xml"/><Relationship Id="rId29" Type="http://schemas.openxmlformats.org/officeDocument/2006/relationships/slide" Target="slide212.xml"/><Relationship Id="rId1" Type="http://schemas.openxmlformats.org/officeDocument/2006/relationships/tags" Target="../tags/tag1788.xml"/><Relationship Id="rId6" Type="http://schemas.openxmlformats.org/officeDocument/2006/relationships/tags" Target="../tags/tag1793.xml"/><Relationship Id="rId11" Type="http://schemas.openxmlformats.org/officeDocument/2006/relationships/tags" Target="../tags/tag1798.xml"/><Relationship Id="rId24" Type="http://schemas.openxmlformats.org/officeDocument/2006/relationships/tags" Target="../tags/tag1811.xml"/><Relationship Id="rId32" Type="http://schemas.openxmlformats.org/officeDocument/2006/relationships/slide" Target="slide204.xml"/><Relationship Id="rId5" Type="http://schemas.openxmlformats.org/officeDocument/2006/relationships/tags" Target="../tags/tag1792.xml"/><Relationship Id="rId15" Type="http://schemas.openxmlformats.org/officeDocument/2006/relationships/tags" Target="../tags/tag1802.xml"/><Relationship Id="rId23" Type="http://schemas.openxmlformats.org/officeDocument/2006/relationships/tags" Target="../tags/tag1810.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797.xml"/><Relationship Id="rId19" Type="http://schemas.openxmlformats.org/officeDocument/2006/relationships/tags" Target="../tags/tag1806.xml"/><Relationship Id="rId31" Type="http://schemas.openxmlformats.org/officeDocument/2006/relationships/slide" Target="slide208.xml"/><Relationship Id="rId4" Type="http://schemas.openxmlformats.org/officeDocument/2006/relationships/tags" Target="../tags/tag1791.xml"/><Relationship Id="rId9" Type="http://schemas.openxmlformats.org/officeDocument/2006/relationships/tags" Target="../tags/tag1796.xml"/><Relationship Id="rId14" Type="http://schemas.openxmlformats.org/officeDocument/2006/relationships/tags" Target="../tags/tag1801.xml"/><Relationship Id="rId22" Type="http://schemas.openxmlformats.org/officeDocument/2006/relationships/tags" Target="../tags/tag1809.xml"/><Relationship Id="rId27" Type="http://schemas.openxmlformats.org/officeDocument/2006/relationships/tags" Target="../tags/tag1814.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795.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1815.xml"/><Relationship Id="rId4" Type="http://schemas.openxmlformats.org/officeDocument/2006/relationships/image" Target="../media/image1.emf"/></Relationships>
</file>

<file path=ppt/slides/_rels/slide204.xml.rels><?xml version="1.0" encoding="UTF-8" standalone="yes"?>
<Relationships xmlns="http://schemas.openxmlformats.org/package/2006/relationships"><Relationship Id="rId13" Type="http://schemas.openxmlformats.org/officeDocument/2006/relationships/tags" Target="../tags/tag1828.xml"/><Relationship Id="rId18" Type="http://schemas.openxmlformats.org/officeDocument/2006/relationships/tags" Target="../tags/tag1833.xml"/><Relationship Id="rId26" Type="http://schemas.openxmlformats.org/officeDocument/2006/relationships/tags" Target="../tags/tag1841.xml"/><Relationship Id="rId3" Type="http://schemas.openxmlformats.org/officeDocument/2006/relationships/tags" Target="../tags/tag1818.xml"/><Relationship Id="rId21" Type="http://schemas.openxmlformats.org/officeDocument/2006/relationships/tags" Target="../tags/tag1836.xml"/><Relationship Id="rId34" Type="http://schemas.openxmlformats.org/officeDocument/2006/relationships/slide" Target="slide200.xml"/><Relationship Id="rId7" Type="http://schemas.openxmlformats.org/officeDocument/2006/relationships/tags" Target="../tags/tag1822.xml"/><Relationship Id="rId12" Type="http://schemas.openxmlformats.org/officeDocument/2006/relationships/tags" Target="../tags/tag1827.xml"/><Relationship Id="rId17" Type="http://schemas.openxmlformats.org/officeDocument/2006/relationships/tags" Target="../tags/tag1832.xml"/><Relationship Id="rId25" Type="http://schemas.openxmlformats.org/officeDocument/2006/relationships/tags" Target="../tags/tag1840.xml"/><Relationship Id="rId33" Type="http://schemas.openxmlformats.org/officeDocument/2006/relationships/slide" Target="slide202.xml"/><Relationship Id="rId2" Type="http://schemas.openxmlformats.org/officeDocument/2006/relationships/tags" Target="../tags/tag1817.xml"/><Relationship Id="rId16" Type="http://schemas.openxmlformats.org/officeDocument/2006/relationships/tags" Target="../tags/tag1831.xml"/><Relationship Id="rId20" Type="http://schemas.openxmlformats.org/officeDocument/2006/relationships/tags" Target="../tags/tag1835.xml"/><Relationship Id="rId29" Type="http://schemas.openxmlformats.org/officeDocument/2006/relationships/slide" Target="slide212.xml"/><Relationship Id="rId1" Type="http://schemas.openxmlformats.org/officeDocument/2006/relationships/tags" Target="../tags/tag1816.xml"/><Relationship Id="rId6" Type="http://schemas.openxmlformats.org/officeDocument/2006/relationships/tags" Target="../tags/tag1821.xml"/><Relationship Id="rId11" Type="http://schemas.openxmlformats.org/officeDocument/2006/relationships/tags" Target="../tags/tag1826.xml"/><Relationship Id="rId24" Type="http://schemas.openxmlformats.org/officeDocument/2006/relationships/tags" Target="../tags/tag1839.xml"/><Relationship Id="rId32" Type="http://schemas.openxmlformats.org/officeDocument/2006/relationships/slide" Target="slide204.xml"/><Relationship Id="rId5" Type="http://schemas.openxmlformats.org/officeDocument/2006/relationships/tags" Target="../tags/tag1820.xml"/><Relationship Id="rId15" Type="http://schemas.openxmlformats.org/officeDocument/2006/relationships/tags" Target="../tags/tag1830.xml"/><Relationship Id="rId23" Type="http://schemas.openxmlformats.org/officeDocument/2006/relationships/tags" Target="../tags/tag1838.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825.xml"/><Relationship Id="rId19" Type="http://schemas.openxmlformats.org/officeDocument/2006/relationships/tags" Target="../tags/tag1834.xml"/><Relationship Id="rId31" Type="http://schemas.openxmlformats.org/officeDocument/2006/relationships/slide" Target="slide208.xml"/><Relationship Id="rId4" Type="http://schemas.openxmlformats.org/officeDocument/2006/relationships/tags" Target="../tags/tag1819.xml"/><Relationship Id="rId9" Type="http://schemas.openxmlformats.org/officeDocument/2006/relationships/tags" Target="../tags/tag1824.xml"/><Relationship Id="rId14" Type="http://schemas.openxmlformats.org/officeDocument/2006/relationships/tags" Target="../tags/tag1829.xml"/><Relationship Id="rId22" Type="http://schemas.openxmlformats.org/officeDocument/2006/relationships/tags" Target="../tags/tag1837.xml"/><Relationship Id="rId27" Type="http://schemas.openxmlformats.org/officeDocument/2006/relationships/tags" Target="../tags/tag1842.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823.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1843.xml"/><Relationship Id="rId4" Type="http://schemas.openxmlformats.org/officeDocument/2006/relationships/image" Target="../media/image1.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1844.xml"/><Relationship Id="rId4" Type="http://schemas.openxmlformats.org/officeDocument/2006/relationships/image" Target="../media/image1.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1845.xml"/><Relationship Id="rId4" Type="http://schemas.openxmlformats.org/officeDocument/2006/relationships/image" Target="../media/image1.emf"/></Relationships>
</file>

<file path=ppt/slides/_rels/slide208.xml.rels><?xml version="1.0" encoding="UTF-8" standalone="yes"?>
<Relationships xmlns="http://schemas.openxmlformats.org/package/2006/relationships"><Relationship Id="rId13" Type="http://schemas.openxmlformats.org/officeDocument/2006/relationships/tags" Target="../tags/tag1858.xml"/><Relationship Id="rId18" Type="http://schemas.openxmlformats.org/officeDocument/2006/relationships/tags" Target="../tags/tag1863.xml"/><Relationship Id="rId26" Type="http://schemas.openxmlformats.org/officeDocument/2006/relationships/tags" Target="../tags/tag1871.xml"/><Relationship Id="rId3" Type="http://schemas.openxmlformats.org/officeDocument/2006/relationships/tags" Target="../tags/tag1848.xml"/><Relationship Id="rId21" Type="http://schemas.openxmlformats.org/officeDocument/2006/relationships/tags" Target="../tags/tag1866.xml"/><Relationship Id="rId34" Type="http://schemas.openxmlformats.org/officeDocument/2006/relationships/slide" Target="slide200.xml"/><Relationship Id="rId7" Type="http://schemas.openxmlformats.org/officeDocument/2006/relationships/tags" Target="../tags/tag1852.xml"/><Relationship Id="rId12" Type="http://schemas.openxmlformats.org/officeDocument/2006/relationships/tags" Target="../tags/tag1857.xml"/><Relationship Id="rId17" Type="http://schemas.openxmlformats.org/officeDocument/2006/relationships/tags" Target="../tags/tag1862.xml"/><Relationship Id="rId25" Type="http://schemas.openxmlformats.org/officeDocument/2006/relationships/tags" Target="../tags/tag1870.xml"/><Relationship Id="rId33" Type="http://schemas.openxmlformats.org/officeDocument/2006/relationships/slide" Target="slide202.xml"/><Relationship Id="rId2" Type="http://schemas.openxmlformats.org/officeDocument/2006/relationships/tags" Target="../tags/tag1847.xml"/><Relationship Id="rId16" Type="http://schemas.openxmlformats.org/officeDocument/2006/relationships/tags" Target="../tags/tag1861.xml"/><Relationship Id="rId20" Type="http://schemas.openxmlformats.org/officeDocument/2006/relationships/tags" Target="../tags/tag1865.xml"/><Relationship Id="rId29" Type="http://schemas.openxmlformats.org/officeDocument/2006/relationships/slide" Target="slide212.xml"/><Relationship Id="rId1" Type="http://schemas.openxmlformats.org/officeDocument/2006/relationships/tags" Target="../tags/tag1846.xml"/><Relationship Id="rId6" Type="http://schemas.openxmlformats.org/officeDocument/2006/relationships/tags" Target="../tags/tag1851.xml"/><Relationship Id="rId11" Type="http://schemas.openxmlformats.org/officeDocument/2006/relationships/tags" Target="../tags/tag1856.xml"/><Relationship Id="rId24" Type="http://schemas.openxmlformats.org/officeDocument/2006/relationships/tags" Target="../tags/tag1869.xml"/><Relationship Id="rId32" Type="http://schemas.openxmlformats.org/officeDocument/2006/relationships/slide" Target="slide204.xml"/><Relationship Id="rId5" Type="http://schemas.openxmlformats.org/officeDocument/2006/relationships/tags" Target="../tags/tag1850.xml"/><Relationship Id="rId15" Type="http://schemas.openxmlformats.org/officeDocument/2006/relationships/tags" Target="../tags/tag1860.xml"/><Relationship Id="rId23" Type="http://schemas.openxmlformats.org/officeDocument/2006/relationships/tags" Target="../tags/tag1868.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855.xml"/><Relationship Id="rId19" Type="http://schemas.openxmlformats.org/officeDocument/2006/relationships/tags" Target="../tags/tag1864.xml"/><Relationship Id="rId31" Type="http://schemas.openxmlformats.org/officeDocument/2006/relationships/slide" Target="slide208.xml"/><Relationship Id="rId4" Type="http://schemas.openxmlformats.org/officeDocument/2006/relationships/tags" Target="../tags/tag1849.xml"/><Relationship Id="rId9" Type="http://schemas.openxmlformats.org/officeDocument/2006/relationships/tags" Target="../tags/tag1854.xml"/><Relationship Id="rId14" Type="http://schemas.openxmlformats.org/officeDocument/2006/relationships/tags" Target="../tags/tag1859.xml"/><Relationship Id="rId22" Type="http://schemas.openxmlformats.org/officeDocument/2006/relationships/tags" Target="../tags/tag1867.xml"/><Relationship Id="rId27" Type="http://schemas.openxmlformats.org/officeDocument/2006/relationships/tags" Target="../tags/tag1872.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853.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1873.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3" Type="http://schemas.openxmlformats.org/officeDocument/2006/relationships/tags" Target="../tags/tag233.xml"/><Relationship Id="rId18" Type="http://schemas.openxmlformats.org/officeDocument/2006/relationships/tags" Target="../tags/tag238.xml"/><Relationship Id="rId26" Type="http://schemas.openxmlformats.org/officeDocument/2006/relationships/slideLayout" Target="../slideLayouts/slideLayout6.xml"/><Relationship Id="rId3" Type="http://schemas.openxmlformats.org/officeDocument/2006/relationships/tags" Target="../tags/tag223.xml"/><Relationship Id="rId21" Type="http://schemas.openxmlformats.org/officeDocument/2006/relationships/tags" Target="../tags/tag241.xml"/><Relationship Id="rId34" Type="http://schemas.openxmlformats.org/officeDocument/2006/relationships/oleObject" Target="../embeddings/oleObject18.bin"/><Relationship Id="rId7" Type="http://schemas.openxmlformats.org/officeDocument/2006/relationships/tags" Target="../tags/tag227.xml"/><Relationship Id="rId12" Type="http://schemas.openxmlformats.org/officeDocument/2006/relationships/tags" Target="../tags/tag232.xml"/><Relationship Id="rId17" Type="http://schemas.openxmlformats.org/officeDocument/2006/relationships/tags" Target="../tags/tag237.xml"/><Relationship Id="rId25" Type="http://schemas.openxmlformats.org/officeDocument/2006/relationships/tags" Target="../tags/tag245.xml"/><Relationship Id="rId33" Type="http://schemas.openxmlformats.org/officeDocument/2006/relationships/slide" Target="slide11.xml"/><Relationship Id="rId2" Type="http://schemas.openxmlformats.org/officeDocument/2006/relationships/tags" Target="../tags/tag222.xml"/><Relationship Id="rId16" Type="http://schemas.openxmlformats.org/officeDocument/2006/relationships/tags" Target="../tags/tag236.xml"/><Relationship Id="rId20" Type="http://schemas.openxmlformats.org/officeDocument/2006/relationships/tags" Target="../tags/tag240.xml"/><Relationship Id="rId29" Type="http://schemas.openxmlformats.org/officeDocument/2006/relationships/slide" Target="slide19.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24" Type="http://schemas.openxmlformats.org/officeDocument/2006/relationships/tags" Target="../tags/tag244.xml"/><Relationship Id="rId32" Type="http://schemas.openxmlformats.org/officeDocument/2006/relationships/slide" Target="slide13.xml"/><Relationship Id="rId5" Type="http://schemas.openxmlformats.org/officeDocument/2006/relationships/tags" Target="../tags/tag225.xml"/><Relationship Id="rId15" Type="http://schemas.openxmlformats.org/officeDocument/2006/relationships/tags" Target="../tags/tag235.xml"/><Relationship Id="rId23" Type="http://schemas.openxmlformats.org/officeDocument/2006/relationships/tags" Target="../tags/tag243.xml"/><Relationship Id="rId28" Type="http://schemas.openxmlformats.org/officeDocument/2006/relationships/slide" Target="slide21.xml"/><Relationship Id="rId10" Type="http://schemas.openxmlformats.org/officeDocument/2006/relationships/tags" Target="../tags/tag230.xml"/><Relationship Id="rId19" Type="http://schemas.openxmlformats.org/officeDocument/2006/relationships/tags" Target="../tags/tag239.xml"/><Relationship Id="rId31" Type="http://schemas.openxmlformats.org/officeDocument/2006/relationships/slide" Target="slide15.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 Id="rId22" Type="http://schemas.openxmlformats.org/officeDocument/2006/relationships/tags" Target="../tags/tag242.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28.xml"/></Relationships>
</file>

<file path=ppt/slides/_rels/slide210.xml.rels><?xml version="1.0" encoding="UTF-8" standalone="yes"?>
<Relationships xmlns="http://schemas.openxmlformats.org/package/2006/relationships"><Relationship Id="rId13" Type="http://schemas.openxmlformats.org/officeDocument/2006/relationships/tags" Target="../tags/tag1886.xml"/><Relationship Id="rId18" Type="http://schemas.openxmlformats.org/officeDocument/2006/relationships/tags" Target="../tags/tag1891.xml"/><Relationship Id="rId26" Type="http://schemas.openxmlformats.org/officeDocument/2006/relationships/tags" Target="../tags/tag1899.xml"/><Relationship Id="rId3" Type="http://schemas.openxmlformats.org/officeDocument/2006/relationships/tags" Target="../tags/tag1876.xml"/><Relationship Id="rId21" Type="http://schemas.openxmlformats.org/officeDocument/2006/relationships/tags" Target="../tags/tag1894.xml"/><Relationship Id="rId34" Type="http://schemas.openxmlformats.org/officeDocument/2006/relationships/slide" Target="slide200.xml"/><Relationship Id="rId7" Type="http://schemas.openxmlformats.org/officeDocument/2006/relationships/tags" Target="../tags/tag1880.xml"/><Relationship Id="rId12" Type="http://schemas.openxmlformats.org/officeDocument/2006/relationships/tags" Target="../tags/tag1885.xml"/><Relationship Id="rId17" Type="http://schemas.openxmlformats.org/officeDocument/2006/relationships/tags" Target="../tags/tag1890.xml"/><Relationship Id="rId25" Type="http://schemas.openxmlformats.org/officeDocument/2006/relationships/tags" Target="../tags/tag1898.xml"/><Relationship Id="rId33" Type="http://schemas.openxmlformats.org/officeDocument/2006/relationships/slide" Target="slide202.xml"/><Relationship Id="rId2" Type="http://schemas.openxmlformats.org/officeDocument/2006/relationships/tags" Target="../tags/tag1875.xml"/><Relationship Id="rId16" Type="http://schemas.openxmlformats.org/officeDocument/2006/relationships/tags" Target="../tags/tag1889.xml"/><Relationship Id="rId20" Type="http://schemas.openxmlformats.org/officeDocument/2006/relationships/tags" Target="../tags/tag1893.xml"/><Relationship Id="rId29" Type="http://schemas.openxmlformats.org/officeDocument/2006/relationships/slide" Target="slide212.xml"/><Relationship Id="rId1" Type="http://schemas.openxmlformats.org/officeDocument/2006/relationships/tags" Target="../tags/tag1874.xml"/><Relationship Id="rId6" Type="http://schemas.openxmlformats.org/officeDocument/2006/relationships/tags" Target="../tags/tag1879.xml"/><Relationship Id="rId11" Type="http://schemas.openxmlformats.org/officeDocument/2006/relationships/tags" Target="../tags/tag1884.xml"/><Relationship Id="rId24" Type="http://schemas.openxmlformats.org/officeDocument/2006/relationships/tags" Target="../tags/tag1897.xml"/><Relationship Id="rId32" Type="http://schemas.openxmlformats.org/officeDocument/2006/relationships/slide" Target="slide204.xml"/><Relationship Id="rId5" Type="http://schemas.openxmlformats.org/officeDocument/2006/relationships/tags" Target="../tags/tag1878.xml"/><Relationship Id="rId15" Type="http://schemas.openxmlformats.org/officeDocument/2006/relationships/tags" Target="../tags/tag1888.xml"/><Relationship Id="rId23" Type="http://schemas.openxmlformats.org/officeDocument/2006/relationships/tags" Target="../tags/tag1896.xml"/><Relationship Id="rId28" Type="http://schemas.openxmlformats.org/officeDocument/2006/relationships/slideLayout" Target="../slideLayouts/slideLayout6.xml"/><Relationship Id="rId36" Type="http://schemas.openxmlformats.org/officeDocument/2006/relationships/slide" Target="slide190.xml"/><Relationship Id="rId10" Type="http://schemas.openxmlformats.org/officeDocument/2006/relationships/tags" Target="../tags/tag1883.xml"/><Relationship Id="rId19" Type="http://schemas.openxmlformats.org/officeDocument/2006/relationships/tags" Target="../tags/tag1892.xml"/><Relationship Id="rId31" Type="http://schemas.openxmlformats.org/officeDocument/2006/relationships/slide" Target="slide208.xml"/><Relationship Id="rId4" Type="http://schemas.openxmlformats.org/officeDocument/2006/relationships/tags" Target="../tags/tag1877.xml"/><Relationship Id="rId9" Type="http://schemas.openxmlformats.org/officeDocument/2006/relationships/tags" Target="../tags/tag1882.xml"/><Relationship Id="rId14" Type="http://schemas.openxmlformats.org/officeDocument/2006/relationships/tags" Target="../tags/tag1887.xml"/><Relationship Id="rId22" Type="http://schemas.openxmlformats.org/officeDocument/2006/relationships/tags" Target="../tags/tag1895.xml"/><Relationship Id="rId27" Type="http://schemas.openxmlformats.org/officeDocument/2006/relationships/tags" Target="../tags/tag1900.xml"/><Relationship Id="rId30" Type="http://schemas.openxmlformats.org/officeDocument/2006/relationships/slide" Target="slide210.xml"/><Relationship Id="rId35" Type="http://schemas.openxmlformats.org/officeDocument/2006/relationships/slide" Target="slide194.xml"/><Relationship Id="rId8" Type="http://schemas.openxmlformats.org/officeDocument/2006/relationships/tags" Target="../tags/tag1881.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1901.xml"/><Relationship Id="rId4" Type="http://schemas.openxmlformats.org/officeDocument/2006/relationships/image" Target="../media/image1.emf"/></Relationships>
</file>

<file path=ppt/slides/_rels/slide212.xml.rels><?xml version="1.0" encoding="UTF-8" standalone="yes"?>
<Relationships xmlns="http://schemas.openxmlformats.org/package/2006/relationships"><Relationship Id="rId8" Type="http://schemas.openxmlformats.org/officeDocument/2006/relationships/tags" Target="../tags/tag1909.xml"/><Relationship Id="rId13" Type="http://schemas.openxmlformats.org/officeDocument/2006/relationships/tags" Target="../tags/tag1914.xml"/><Relationship Id="rId18" Type="http://schemas.openxmlformats.org/officeDocument/2006/relationships/tags" Target="../tags/tag1919.xml"/><Relationship Id="rId26" Type="http://schemas.openxmlformats.org/officeDocument/2006/relationships/slide" Target="slide218.xml"/><Relationship Id="rId3" Type="http://schemas.openxmlformats.org/officeDocument/2006/relationships/tags" Target="../tags/tag1904.xml"/><Relationship Id="rId21" Type="http://schemas.openxmlformats.org/officeDocument/2006/relationships/tags" Target="../tags/tag1922.xml"/><Relationship Id="rId7" Type="http://schemas.openxmlformats.org/officeDocument/2006/relationships/tags" Target="../tags/tag1908.xml"/><Relationship Id="rId12" Type="http://schemas.openxmlformats.org/officeDocument/2006/relationships/tags" Target="../tags/tag1913.xml"/><Relationship Id="rId17" Type="http://schemas.openxmlformats.org/officeDocument/2006/relationships/tags" Target="../tags/tag1918.xml"/><Relationship Id="rId25" Type="http://schemas.openxmlformats.org/officeDocument/2006/relationships/slideLayout" Target="../slideLayouts/slideLayout6.xml"/><Relationship Id="rId2" Type="http://schemas.openxmlformats.org/officeDocument/2006/relationships/tags" Target="../tags/tag1903.xml"/><Relationship Id="rId16" Type="http://schemas.openxmlformats.org/officeDocument/2006/relationships/tags" Target="../tags/tag1917.xml"/><Relationship Id="rId20" Type="http://schemas.openxmlformats.org/officeDocument/2006/relationships/tags" Target="../tags/tag1921.xml"/><Relationship Id="rId29" Type="http://schemas.openxmlformats.org/officeDocument/2006/relationships/slide" Target="slide212.xml"/><Relationship Id="rId1" Type="http://schemas.openxmlformats.org/officeDocument/2006/relationships/tags" Target="../tags/tag1902.xml"/><Relationship Id="rId6" Type="http://schemas.openxmlformats.org/officeDocument/2006/relationships/tags" Target="../tags/tag1907.xml"/><Relationship Id="rId11" Type="http://schemas.openxmlformats.org/officeDocument/2006/relationships/tags" Target="../tags/tag1912.xml"/><Relationship Id="rId24" Type="http://schemas.openxmlformats.org/officeDocument/2006/relationships/tags" Target="../tags/tag1925.xml"/><Relationship Id="rId32" Type="http://schemas.openxmlformats.org/officeDocument/2006/relationships/slide" Target="slide190.xml"/><Relationship Id="rId5" Type="http://schemas.openxmlformats.org/officeDocument/2006/relationships/tags" Target="../tags/tag1906.xml"/><Relationship Id="rId15" Type="http://schemas.openxmlformats.org/officeDocument/2006/relationships/tags" Target="../tags/tag1916.xml"/><Relationship Id="rId23" Type="http://schemas.openxmlformats.org/officeDocument/2006/relationships/tags" Target="../tags/tag1924.xml"/><Relationship Id="rId28" Type="http://schemas.openxmlformats.org/officeDocument/2006/relationships/slide" Target="slide214.xml"/><Relationship Id="rId10" Type="http://schemas.openxmlformats.org/officeDocument/2006/relationships/tags" Target="../tags/tag1911.xml"/><Relationship Id="rId19" Type="http://schemas.openxmlformats.org/officeDocument/2006/relationships/tags" Target="../tags/tag1920.xml"/><Relationship Id="rId31" Type="http://schemas.openxmlformats.org/officeDocument/2006/relationships/slide" Target="slide194.xml"/><Relationship Id="rId4" Type="http://schemas.openxmlformats.org/officeDocument/2006/relationships/tags" Target="../tags/tag1905.xml"/><Relationship Id="rId9" Type="http://schemas.openxmlformats.org/officeDocument/2006/relationships/tags" Target="../tags/tag1910.xml"/><Relationship Id="rId14" Type="http://schemas.openxmlformats.org/officeDocument/2006/relationships/tags" Target="../tags/tag1915.xml"/><Relationship Id="rId22" Type="http://schemas.openxmlformats.org/officeDocument/2006/relationships/tags" Target="../tags/tag1923.xml"/><Relationship Id="rId27" Type="http://schemas.openxmlformats.org/officeDocument/2006/relationships/slide" Target="slide216.xml"/><Relationship Id="rId30" Type="http://schemas.openxmlformats.org/officeDocument/2006/relationships/slide" Target="slide200.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1926.xml"/><Relationship Id="rId5" Type="http://schemas.openxmlformats.org/officeDocument/2006/relationships/image" Target="../media/image152.png"/><Relationship Id="rId4" Type="http://schemas.openxmlformats.org/officeDocument/2006/relationships/image" Target="../media/image1.emf"/></Relationships>
</file>

<file path=ppt/slides/_rels/slide214.xml.rels><?xml version="1.0" encoding="UTF-8" standalone="yes"?>
<Relationships xmlns="http://schemas.openxmlformats.org/package/2006/relationships"><Relationship Id="rId8" Type="http://schemas.openxmlformats.org/officeDocument/2006/relationships/tags" Target="../tags/tag1934.xml"/><Relationship Id="rId13" Type="http://schemas.openxmlformats.org/officeDocument/2006/relationships/tags" Target="../tags/tag1939.xml"/><Relationship Id="rId18" Type="http://schemas.openxmlformats.org/officeDocument/2006/relationships/tags" Target="../tags/tag1944.xml"/><Relationship Id="rId26" Type="http://schemas.openxmlformats.org/officeDocument/2006/relationships/slide" Target="slide218.xml"/><Relationship Id="rId3" Type="http://schemas.openxmlformats.org/officeDocument/2006/relationships/tags" Target="../tags/tag1929.xml"/><Relationship Id="rId21" Type="http://schemas.openxmlformats.org/officeDocument/2006/relationships/tags" Target="../tags/tag1947.xml"/><Relationship Id="rId7" Type="http://schemas.openxmlformats.org/officeDocument/2006/relationships/tags" Target="../tags/tag1933.xml"/><Relationship Id="rId12" Type="http://schemas.openxmlformats.org/officeDocument/2006/relationships/tags" Target="../tags/tag1938.xml"/><Relationship Id="rId17" Type="http://schemas.openxmlformats.org/officeDocument/2006/relationships/tags" Target="../tags/tag1943.xml"/><Relationship Id="rId25" Type="http://schemas.openxmlformats.org/officeDocument/2006/relationships/slideLayout" Target="../slideLayouts/slideLayout6.xml"/><Relationship Id="rId2" Type="http://schemas.openxmlformats.org/officeDocument/2006/relationships/tags" Target="../tags/tag1928.xml"/><Relationship Id="rId16" Type="http://schemas.openxmlformats.org/officeDocument/2006/relationships/tags" Target="../tags/tag1942.xml"/><Relationship Id="rId20" Type="http://schemas.openxmlformats.org/officeDocument/2006/relationships/tags" Target="../tags/tag1946.xml"/><Relationship Id="rId29" Type="http://schemas.openxmlformats.org/officeDocument/2006/relationships/slide" Target="slide212.xml"/><Relationship Id="rId1" Type="http://schemas.openxmlformats.org/officeDocument/2006/relationships/tags" Target="../tags/tag1927.xml"/><Relationship Id="rId6" Type="http://schemas.openxmlformats.org/officeDocument/2006/relationships/tags" Target="../tags/tag1932.xml"/><Relationship Id="rId11" Type="http://schemas.openxmlformats.org/officeDocument/2006/relationships/tags" Target="../tags/tag1937.xml"/><Relationship Id="rId24" Type="http://schemas.openxmlformats.org/officeDocument/2006/relationships/tags" Target="../tags/tag1950.xml"/><Relationship Id="rId32" Type="http://schemas.openxmlformats.org/officeDocument/2006/relationships/slide" Target="slide190.xml"/><Relationship Id="rId5" Type="http://schemas.openxmlformats.org/officeDocument/2006/relationships/tags" Target="../tags/tag1931.xml"/><Relationship Id="rId15" Type="http://schemas.openxmlformats.org/officeDocument/2006/relationships/tags" Target="../tags/tag1941.xml"/><Relationship Id="rId23" Type="http://schemas.openxmlformats.org/officeDocument/2006/relationships/tags" Target="../tags/tag1949.xml"/><Relationship Id="rId28" Type="http://schemas.openxmlformats.org/officeDocument/2006/relationships/slide" Target="slide214.xml"/><Relationship Id="rId10" Type="http://schemas.openxmlformats.org/officeDocument/2006/relationships/tags" Target="../tags/tag1936.xml"/><Relationship Id="rId19" Type="http://schemas.openxmlformats.org/officeDocument/2006/relationships/tags" Target="../tags/tag1945.xml"/><Relationship Id="rId31" Type="http://schemas.openxmlformats.org/officeDocument/2006/relationships/slide" Target="slide194.xml"/><Relationship Id="rId4" Type="http://schemas.openxmlformats.org/officeDocument/2006/relationships/tags" Target="../tags/tag1930.xml"/><Relationship Id="rId9" Type="http://schemas.openxmlformats.org/officeDocument/2006/relationships/tags" Target="../tags/tag1935.xml"/><Relationship Id="rId14" Type="http://schemas.openxmlformats.org/officeDocument/2006/relationships/tags" Target="../tags/tag1940.xml"/><Relationship Id="rId22" Type="http://schemas.openxmlformats.org/officeDocument/2006/relationships/tags" Target="../tags/tag1948.xml"/><Relationship Id="rId27" Type="http://schemas.openxmlformats.org/officeDocument/2006/relationships/slide" Target="slide216.xml"/><Relationship Id="rId30" Type="http://schemas.openxmlformats.org/officeDocument/2006/relationships/slide" Target="slide200.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1951.xml"/><Relationship Id="rId4" Type="http://schemas.openxmlformats.org/officeDocument/2006/relationships/image" Target="../media/image1.emf"/></Relationships>
</file>

<file path=ppt/slides/_rels/slide216.xml.rels><?xml version="1.0" encoding="UTF-8" standalone="yes"?>
<Relationships xmlns="http://schemas.openxmlformats.org/package/2006/relationships"><Relationship Id="rId8" Type="http://schemas.openxmlformats.org/officeDocument/2006/relationships/tags" Target="../tags/tag1959.xml"/><Relationship Id="rId13" Type="http://schemas.openxmlformats.org/officeDocument/2006/relationships/tags" Target="../tags/tag1964.xml"/><Relationship Id="rId18" Type="http://schemas.openxmlformats.org/officeDocument/2006/relationships/tags" Target="../tags/tag1969.xml"/><Relationship Id="rId26" Type="http://schemas.openxmlformats.org/officeDocument/2006/relationships/slide" Target="slide218.xml"/><Relationship Id="rId3" Type="http://schemas.openxmlformats.org/officeDocument/2006/relationships/tags" Target="../tags/tag1954.xml"/><Relationship Id="rId21" Type="http://schemas.openxmlformats.org/officeDocument/2006/relationships/tags" Target="../tags/tag1972.xml"/><Relationship Id="rId7" Type="http://schemas.openxmlformats.org/officeDocument/2006/relationships/tags" Target="../tags/tag1958.xml"/><Relationship Id="rId12" Type="http://schemas.openxmlformats.org/officeDocument/2006/relationships/tags" Target="../tags/tag1963.xml"/><Relationship Id="rId17" Type="http://schemas.openxmlformats.org/officeDocument/2006/relationships/tags" Target="../tags/tag1968.xml"/><Relationship Id="rId25" Type="http://schemas.openxmlformats.org/officeDocument/2006/relationships/slideLayout" Target="../slideLayouts/slideLayout6.xml"/><Relationship Id="rId2" Type="http://schemas.openxmlformats.org/officeDocument/2006/relationships/tags" Target="../tags/tag1953.xml"/><Relationship Id="rId16" Type="http://schemas.openxmlformats.org/officeDocument/2006/relationships/tags" Target="../tags/tag1967.xml"/><Relationship Id="rId20" Type="http://schemas.openxmlformats.org/officeDocument/2006/relationships/tags" Target="../tags/tag1971.xml"/><Relationship Id="rId29" Type="http://schemas.openxmlformats.org/officeDocument/2006/relationships/slide" Target="slide212.xml"/><Relationship Id="rId1" Type="http://schemas.openxmlformats.org/officeDocument/2006/relationships/tags" Target="../tags/tag1952.xml"/><Relationship Id="rId6" Type="http://schemas.openxmlformats.org/officeDocument/2006/relationships/tags" Target="../tags/tag1957.xml"/><Relationship Id="rId11" Type="http://schemas.openxmlformats.org/officeDocument/2006/relationships/tags" Target="../tags/tag1962.xml"/><Relationship Id="rId24" Type="http://schemas.openxmlformats.org/officeDocument/2006/relationships/tags" Target="../tags/tag1975.xml"/><Relationship Id="rId32" Type="http://schemas.openxmlformats.org/officeDocument/2006/relationships/slide" Target="slide190.xml"/><Relationship Id="rId5" Type="http://schemas.openxmlformats.org/officeDocument/2006/relationships/tags" Target="../tags/tag1956.xml"/><Relationship Id="rId15" Type="http://schemas.openxmlformats.org/officeDocument/2006/relationships/tags" Target="../tags/tag1966.xml"/><Relationship Id="rId23" Type="http://schemas.openxmlformats.org/officeDocument/2006/relationships/tags" Target="../tags/tag1974.xml"/><Relationship Id="rId28" Type="http://schemas.openxmlformats.org/officeDocument/2006/relationships/slide" Target="slide214.xml"/><Relationship Id="rId10" Type="http://schemas.openxmlformats.org/officeDocument/2006/relationships/tags" Target="../tags/tag1961.xml"/><Relationship Id="rId19" Type="http://schemas.openxmlformats.org/officeDocument/2006/relationships/tags" Target="../tags/tag1970.xml"/><Relationship Id="rId31" Type="http://schemas.openxmlformats.org/officeDocument/2006/relationships/slide" Target="slide194.xml"/><Relationship Id="rId4" Type="http://schemas.openxmlformats.org/officeDocument/2006/relationships/tags" Target="../tags/tag1955.xml"/><Relationship Id="rId9" Type="http://schemas.openxmlformats.org/officeDocument/2006/relationships/tags" Target="../tags/tag1960.xml"/><Relationship Id="rId14" Type="http://schemas.openxmlformats.org/officeDocument/2006/relationships/tags" Target="../tags/tag1965.xml"/><Relationship Id="rId22" Type="http://schemas.openxmlformats.org/officeDocument/2006/relationships/tags" Target="../tags/tag1973.xml"/><Relationship Id="rId27" Type="http://schemas.openxmlformats.org/officeDocument/2006/relationships/slide" Target="slide216.xml"/><Relationship Id="rId30" Type="http://schemas.openxmlformats.org/officeDocument/2006/relationships/slide" Target="slide200.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1976.xml"/><Relationship Id="rId4" Type="http://schemas.openxmlformats.org/officeDocument/2006/relationships/image" Target="../media/image1.emf"/></Relationships>
</file>

<file path=ppt/slides/_rels/slide218.xml.rels><?xml version="1.0" encoding="UTF-8" standalone="yes"?>
<Relationships xmlns="http://schemas.openxmlformats.org/package/2006/relationships"><Relationship Id="rId8" Type="http://schemas.openxmlformats.org/officeDocument/2006/relationships/tags" Target="../tags/tag1984.xml"/><Relationship Id="rId13" Type="http://schemas.openxmlformats.org/officeDocument/2006/relationships/tags" Target="../tags/tag1989.xml"/><Relationship Id="rId18" Type="http://schemas.openxmlformats.org/officeDocument/2006/relationships/tags" Target="../tags/tag1994.xml"/><Relationship Id="rId26" Type="http://schemas.openxmlformats.org/officeDocument/2006/relationships/slide" Target="slide218.xml"/><Relationship Id="rId3" Type="http://schemas.openxmlformats.org/officeDocument/2006/relationships/tags" Target="../tags/tag1979.xml"/><Relationship Id="rId21" Type="http://schemas.openxmlformats.org/officeDocument/2006/relationships/tags" Target="../tags/tag1997.xml"/><Relationship Id="rId7" Type="http://schemas.openxmlformats.org/officeDocument/2006/relationships/tags" Target="../tags/tag1983.xml"/><Relationship Id="rId12" Type="http://schemas.openxmlformats.org/officeDocument/2006/relationships/tags" Target="../tags/tag1988.xml"/><Relationship Id="rId17" Type="http://schemas.openxmlformats.org/officeDocument/2006/relationships/tags" Target="../tags/tag1993.xml"/><Relationship Id="rId25" Type="http://schemas.openxmlformats.org/officeDocument/2006/relationships/slideLayout" Target="../slideLayouts/slideLayout6.xml"/><Relationship Id="rId2" Type="http://schemas.openxmlformats.org/officeDocument/2006/relationships/tags" Target="../tags/tag1978.xml"/><Relationship Id="rId16" Type="http://schemas.openxmlformats.org/officeDocument/2006/relationships/tags" Target="../tags/tag1992.xml"/><Relationship Id="rId20" Type="http://schemas.openxmlformats.org/officeDocument/2006/relationships/tags" Target="../tags/tag1996.xml"/><Relationship Id="rId29" Type="http://schemas.openxmlformats.org/officeDocument/2006/relationships/slide" Target="slide212.xml"/><Relationship Id="rId1" Type="http://schemas.openxmlformats.org/officeDocument/2006/relationships/tags" Target="../tags/tag1977.xml"/><Relationship Id="rId6" Type="http://schemas.openxmlformats.org/officeDocument/2006/relationships/tags" Target="../tags/tag1982.xml"/><Relationship Id="rId11" Type="http://schemas.openxmlformats.org/officeDocument/2006/relationships/tags" Target="../tags/tag1987.xml"/><Relationship Id="rId24" Type="http://schemas.openxmlformats.org/officeDocument/2006/relationships/tags" Target="../tags/tag2000.xml"/><Relationship Id="rId32" Type="http://schemas.openxmlformats.org/officeDocument/2006/relationships/slide" Target="slide190.xml"/><Relationship Id="rId5" Type="http://schemas.openxmlformats.org/officeDocument/2006/relationships/tags" Target="../tags/tag1981.xml"/><Relationship Id="rId15" Type="http://schemas.openxmlformats.org/officeDocument/2006/relationships/tags" Target="../tags/tag1991.xml"/><Relationship Id="rId23" Type="http://schemas.openxmlformats.org/officeDocument/2006/relationships/tags" Target="../tags/tag1999.xml"/><Relationship Id="rId28" Type="http://schemas.openxmlformats.org/officeDocument/2006/relationships/slide" Target="slide214.xml"/><Relationship Id="rId10" Type="http://schemas.openxmlformats.org/officeDocument/2006/relationships/tags" Target="../tags/tag1986.xml"/><Relationship Id="rId19" Type="http://schemas.openxmlformats.org/officeDocument/2006/relationships/tags" Target="../tags/tag1995.xml"/><Relationship Id="rId31" Type="http://schemas.openxmlformats.org/officeDocument/2006/relationships/slide" Target="slide194.xml"/><Relationship Id="rId4" Type="http://schemas.openxmlformats.org/officeDocument/2006/relationships/tags" Target="../tags/tag1980.xml"/><Relationship Id="rId9" Type="http://schemas.openxmlformats.org/officeDocument/2006/relationships/tags" Target="../tags/tag1985.xml"/><Relationship Id="rId14" Type="http://schemas.openxmlformats.org/officeDocument/2006/relationships/tags" Target="../tags/tag1990.xml"/><Relationship Id="rId22" Type="http://schemas.openxmlformats.org/officeDocument/2006/relationships/tags" Target="../tags/tag1998.xml"/><Relationship Id="rId27" Type="http://schemas.openxmlformats.org/officeDocument/2006/relationships/slide" Target="slide216.xml"/><Relationship Id="rId30" Type="http://schemas.openxmlformats.org/officeDocument/2006/relationships/slide" Target="slide200.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2001.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46.xml"/><Relationship Id="rId5" Type="http://schemas.openxmlformats.org/officeDocument/2006/relationships/image" Target="../media/image15.png"/><Relationship Id="rId4" Type="http://schemas.openxmlformats.org/officeDocument/2006/relationships/image" Target="../media/image1.emf"/></Relationships>
</file>

<file path=ppt/slides/_rels/slide220.xml.rels><?xml version="1.0" encoding="UTF-8" standalone="yes"?>
<Relationships xmlns="http://schemas.openxmlformats.org/package/2006/relationships"><Relationship Id="rId13" Type="http://schemas.openxmlformats.org/officeDocument/2006/relationships/tags" Target="../tags/tag2014.xml"/><Relationship Id="rId18" Type="http://schemas.openxmlformats.org/officeDocument/2006/relationships/tags" Target="../tags/tag2019.xml"/><Relationship Id="rId26" Type="http://schemas.openxmlformats.org/officeDocument/2006/relationships/tags" Target="../tags/tag2027.xml"/><Relationship Id="rId3" Type="http://schemas.openxmlformats.org/officeDocument/2006/relationships/tags" Target="../tags/tag2004.xml"/><Relationship Id="rId21" Type="http://schemas.openxmlformats.org/officeDocument/2006/relationships/tags" Target="../tags/tag2022.xml"/><Relationship Id="rId34" Type="http://schemas.openxmlformats.org/officeDocument/2006/relationships/slide" Target="slide25.xml"/><Relationship Id="rId7" Type="http://schemas.openxmlformats.org/officeDocument/2006/relationships/tags" Target="../tags/tag2008.xml"/><Relationship Id="rId12" Type="http://schemas.openxmlformats.org/officeDocument/2006/relationships/tags" Target="../tags/tag2013.xml"/><Relationship Id="rId17" Type="http://schemas.openxmlformats.org/officeDocument/2006/relationships/tags" Target="../tags/tag2018.xml"/><Relationship Id="rId25" Type="http://schemas.openxmlformats.org/officeDocument/2006/relationships/tags" Target="../tags/tag2026.xml"/><Relationship Id="rId33" Type="http://schemas.openxmlformats.org/officeDocument/2006/relationships/slide" Target="slide55.xml"/><Relationship Id="rId2" Type="http://schemas.openxmlformats.org/officeDocument/2006/relationships/tags" Target="../tags/tag2003.xml"/><Relationship Id="rId16" Type="http://schemas.openxmlformats.org/officeDocument/2006/relationships/tags" Target="../tags/tag2017.xml"/><Relationship Id="rId20" Type="http://schemas.openxmlformats.org/officeDocument/2006/relationships/tags" Target="../tags/tag2021.xml"/><Relationship Id="rId29" Type="http://schemas.openxmlformats.org/officeDocument/2006/relationships/slide" Target="slide267.xml"/><Relationship Id="rId1" Type="http://schemas.openxmlformats.org/officeDocument/2006/relationships/tags" Target="../tags/tag2002.xml"/><Relationship Id="rId6" Type="http://schemas.openxmlformats.org/officeDocument/2006/relationships/tags" Target="../tags/tag2007.xml"/><Relationship Id="rId11" Type="http://schemas.openxmlformats.org/officeDocument/2006/relationships/tags" Target="../tags/tag2012.xml"/><Relationship Id="rId24" Type="http://schemas.openxmlformats.org/officeDocument/2006/relationships/tags" Target="../tags/tag2025.xml"/><Relationship Id="rId32" Type="http://schemas.openxmlformats.org/officeDocument/2006/relationships/slide" Target="slide135.xml"/><Relationship Id="rId5" Type="http://schemas.openxmlformats.org/officeDocument/2006/relationships/tags" Target="../tags/tag2006.xml"/><Relationship Id="rId15" Type="http://schemas.openxmlformats.org/officeDocument/2006/relationships/tags" Target="../tags/tag2016.xml"/><Relationship Id="rId23" Type="http://schemas.openxmlformats.org/officeDocument/2006/relationships/tags" Target="../tags/tag2024.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2011.xml"/><Relationship Id="rId19" Type="http://schemas.openxmlformats.org/officeDocument/2006/relationships/tags" Target="../tags/tag2020.xml"/><Relationship Id="rId31" Type="http://schemas.openxmlformats.org/officeDocument/2006/relationships/slide" Target="slide188.xml"/><Relationship Id="rId4" Type="http://schemas.openxmlformats.org/officeDocument/2006/relationships/tags" Target="../tags/tag2005.xml"/><Relationship Id="rId9" Type="http://schemas.openxmlformats.org/officeDocument/2006/relationships/tags" Target="../tags/tag2010.xml"/><Relationship Id="rId14" Type="http://schemas.openxmlformats.org/officeDocument/2006/relationships/tags" Target="../tags/tag2015.xml"/><Relationship Id="rId22" Type="http://schemas.openxmlformats.org/officeDocument/2006/relationships/tags" Target="../tags/tag2023.xml"/><Relationship Id="rId27" Type="http://schemas.openxmlformats.org/officeDocument/2006/relationships/tags" Target="../tags/tag2028.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2009.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2029.xml"/><Relationship Id="rId5" Type="http://schemas.openxmlformats.org/officeDocument/2006/relationships/image" Target="../media/image153.png"/><Relationship Id="rId4" Type="http://schemas.openxmlformats.org/officeDocument/2006/relationships/image" Target="../media/image1.emf"/></Relationships>
</file>

<file path=ppt/slides/_rels/slide222.xml.rels><?xml version="1.0" encoding="UTF-8" standalone="yes"?>
<Relationships xmlns="http://schemas.openxmlformats.org/package/2006/relationships"><Relationship Id="rId8" Type="http://schemas.openxmlformats.org/officeDocument/2006/relationships/tags" Target="../tags/tag2037.xml"/><Relationship Id="rId13" Type="http://schemas.openxmlformats.org/officeDocument/2006/relationships/tags" Target="../tags/tag2042.xml"/><Relationship Id="rId18" Type="http://schemas.openxmlformats.org/officeDocument/2006/relationships/tags" Target="../tags/tag2047.xml"/><Relationship Id="rId26" Type="http://schemas.openxmlformats.org/officeDocument/2006/relationships/oleObject" Target="../embeddings/oleObject168.bin"/><Relationship Id="rId3" Type="http://schemas.openxmlformats.org/officeDocument/2006/relationships/tags" Target="../tags/tag2032.xml"/><Relationship Id="rId21" Type="http://schemas.openxmlformats.org/officeDocument/2006/relationships/slide" Target="slide264.xml"/><Relationship Id="rId7" Type="http://schemas.openxmlformats.org/officeDocument/2006/relationships/tags" Target="../tags/tag2036.xml"/><Relationship Id="rId12" Type="http://schemas.openxmlformats.org/officeDocument/2006/relationships/tags" Target="../tags/tag2041.xml"/><Relationship Id="rId17" Type="http://schemas.openxmlformats.org/officeDocument/2006/relationships/tags" Target="../tags/tag2046.xml"/><Relationship Id="rId25" Type="http://schemas.openxmlformats.org/officeDocument/2006/relationships/slide" Target="slide222.xml"/><Relationship Id="rId2" Type="http://schemas.openxmlformats.org/officeDocument/2006/relationships/tags" Target="../tags/tag2031.xml"/><Relationship Id="rId16" Type="http://schemas.openxmlformats.org/officeDocument/2006/relationships/tags" Target="../tags/tag2045.xml"/><Relationship Id="rId20" Type="http://schemas.openxmlformats.org/officeDocument/2006/relationships/slideLayout" Target="../slideLayouts/slideLayout6.xml"/><Relationship Id="rId1" Type="http://schemas.openxmlformats.org/officeDocument/2006/relationships/tags" Target="../tags/tag2030.xml"/><Relationship Id="rId6" Type="http://schemas.openxmlformats.org/officeDocument/2006/relationships/tags" Target="../tags/tag2035.xml"/><Relationship Id="rId11" Type="http://schemas.openxmlformats.org/officeDocument/2006/relationships/tags" Target="../tags/tag2040.xml"/><Relationship Id="rId24" Type="http://schemas.openxmlformats.org/officeDocument/2006/relationships/slide" Target="slide224.xml"/><Relationship Id="rId5" Type="http://schemas.openxmlformats.org/officeDocument/2006/relationships/tags" Target="../tags/tag2034.xml"/><Relationship Id="rId15" Type="http://schemas.openxmlformats.org/officeDocument/2006/relationships/tags" Target="../tags/tag2044.xml"/><Relationship Id="rId23" Type="http://schemas.openxmlformats.org/officeDocument/2006/relationships/slide" Target="slide236.xml"/><Relationship Id="rId10" Type="http://schemas.openxmlformats.org/officeDocument/2006/relationships/tags" Target="../tags/tag2039.xml"/><Relationship Id="rId19" Type="http://schemas.openxmlformats.org/officeDocument/2006/relationships/tags" Target="../tags/tag2048.xml"/><Relationship Id="rId4" Type="http://schemas.openxmlformats.org/officeDocument/2006/relationships/tags" Target="../tags/tag2033.xml"/><Relationship Id="rId9" Type="http://schemas.openxmlformats.org/officeDocument/2006/relationships/tags" Target="../tags/tag2038.xml"/><Relationship Id="rId14" Type="http://schemas.openxmlformats.org/officeDocument/2006/relationships/tags" Target="../tags/tag2043.xml"/><Relationship Id="rId22" Type="http://schemas.openxmlformats.org/officeDocument/2006/relationships/slide" Target="slide253.xml"/><Relationship Id="rId27" Type="http://schemas.openxmlformats.org/officeDocument/2006/relationships/image" Target="../media/image1.e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2049.xml"/><Relationship Id="rId4" Type="http://schemas.openxmlformats.org/officeDocument/2006/relationships/image" Target="../media/image1.emf"/></Relationships>
</file>

<file path=ppt/slides/_rels/slide224.xml.rels><?xml version="1.0" encoding="UTF-8" standalone="yes"?>
<Relationships xmlns="http://schemas.openxmlformats.org/package/2006/relationships"><Relationship Id="rId13" Type="http://schemas.openxmlformats.org/officeDocument/2006/relationships/tags" Target="../tags/tag2062.xml"/><Relationship Id="rId18" Type="http://schemas.openxmlformats.org/officeDocument/2006/relationships/tags" Target="../tags/tag2067.xml"/><Relationship Id="rId26" Type="http://schemas.openxmlformats.org/officeDocument/2006/relationships/tags" Target="../tags/tag2075.xml"/><Relationship Id="rId39" Type="http://schemas.openxmlformats.org/officeDocument/2006/relationships/slide" Target="slide224.xml"/><Relationship Id="rId21" Type="http://schemas.openxmlformats.org/officeDocument/2006/relationships/tags" Target="../tags/tag2070.xml"/><Relationship Id="rId34" Type="http://schemas.openxmlformats.org/officeDocument/2006/relationships/slide" Target="slide236.xml"/><Relationship Id="rId7" Type="http://schemas.openxmlformats.org/officeDocument/2006/relationships/tags" Target="../tags/tag2056.xml"/><Relationship Id="rId12" Type="http://schemas.openxmlformats.org/officeDocument/2006/relationships/tags" Target="../tags/tag2061.xml"/><Relationship Id="rId17" Type="http://schemas.openxmlformats.org/officeDocument/2006/relationships/tags" Target="../tags/tag2066.xml"/><Relationship Id="rId25" Type="http://schemas.openxmlformats.org/officeDocument/2006/relationships/tags" Target="../tags/tag2074.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051.xml"/><Relationship Id="rId16" Type="http://schemas.openxmlformats.org/officeDocument/2006/relationships/tags" Target="../tags/tag2065.xml"/><Relationship Id="rId20" Type="http://schemas.openxmlformats.org/officeDocument/2006/relationships/tags" Target="../tags/tag2069.xml"/><Relationship Id="rId29" Type="http://schemas.openxmlformats.org/officeDocument/2006/relationships/tags" Target="../tags/tag2078.xml"/><Relationship Id="rId1" Type="http://schemas.openxmlformats.org/officeDocument/2006/relationships/tags" Target="../tags/tag2050.xml"/><Relationship Id="rId6" Type="http://schemas.openxmlformats.org/officeDocument/2006/relationships/tags" Target="../tags/tag2055.xml"/><Relationship Id="rId11" Type="http://schemas.openxmlformats.org/officeDocument/2006/relationships/tags" Target="../tags/tag2060.xml"/><Relationship Id="rId24" Type="http://schemas.openxmlformats.org/officeDocument/2006/relationships/tags" Target="../tags/tag2073.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054.xml"/><Relationship Id="rId15" Type="http://schemas.openxmlformats.org/officeDocument/2006/relationships/tags" Target="../tags/tag2064.xml"/><Relationship Id="rId23" Type="http://schemas.openxmlformats.org/officeDocument/2006/relationships/tags" Target="../tags/tag2072.xml"/><Relationship Id="rId28" Type="http://schemas.openxmlformats.org/officeDocument/2006/relationships/tags" Target="../tags/tag2077.xml"/><Relationship Id="rId36" Type="http://schemas.openxmlformats.org/officeDocument/2006/relationships/slide" Target="slide232.xml"/><Relationship Id="rId10" Type="http://schemas.openxmlformats.org/officeDocument/2006/relationships/tags" Target="../tags/tag2059.xml"/><Relationship Id="rId19" Type="http://schemas.openxmlformats.org/officeDocument/2006/relationships/tags" Target="../tags/tag2068.xml"/><Relationship Id="rId31" Type="http://schemas.openxmlformats.org/officeDocument/2006/relationships/slideLayout" Target="../slideLayouts/slideLayout6.xml"/><Relationship Id="rId4" Type="http://schemas.openxmlformats.org/officeDocument/2006/relationships/tags" Target="../tags/tag2053.xml"/><Relationship Id="rId9" Type="http://schemas.openxmlformats.org/officeDocument/2006/relationships/tags" Target="../tags/tag2058.xml"/><Relationship Id="rId14" Type="http://schemas.openxmlformats.org/officeDocument/2006/relationships/tags" Target="../tags/tag2063.xml"/><Relationship Id="rId22" Type="http://schemas.openxmlformats.org/officeDocument/2006/relationships/tags" Target="../tags/tag2071.xml"/><Relationship Id="rId27" Type="http://schemas.openxmlformats.org/officeDocument/2006/relationships/tags" Target="../tags/tag2076.xml"/><Relationship Id="rId30" Type="http://schemas.openxmlformats.org/officeDocument/2006/relationships/tags" Target="../tags/tag2079.xml"/><Relationship Id="rId35" Type="http://schemas.openxmlformats.org/officeDocument/2006/relationships/slide" Target="slide234.xml"/><Relationship Id="rId8" Type="http://schemas.openxmlformats.org/officeDocument/2006/relationships/tags" Target="../tags/tag2057.xml"/><Relationship Id="rId3" Type="http://schemas.openxmlformats.org/officeDocument/2006/relationships/tags" Target="../tags/tag2052.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2080.xml"/><Relationship Id="rId5" Type="http://schemas.openxmlformats.org/officeDocument/2006/relationships/image" Target="../media/image154.png"/><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13" Type="http://schemas.openxmlformats.org/officeDocument/2006/relationships/tags" Target="../tags/tag2093.xml"/><Relationship Id="rId18" Type="http://schemas.openxmlformats.org/officeDocument/2006/relationships/tags" Target="../tags/tag2098.xml"/><Relationship Id="rId26" Type="http://schemas.openxmlformats.org/officeDocument/2006/relationships/tags" Target="../tags/tag2106.xml"/><Relationship Id="rId39" Type="http://schemas.openxmlformats.org/officeDocument/2006/relationships/slide" Target="slide224.xml"/><Relationship Id="rId21" Type="http://schemas.openxmlformats.org/officeDocument/2006/relationships/tags" Target="../tags/tag2101.xml"/><Relationship Id="rId34" Type="http://schemas.openxmlformats.org/officeDocument/2006/relationships/slide" Target="slide236.xml"/><Relationship Id="rId7" Type="http://schemas.openxmlformats.org/officeDocument/2006/relationships/tags" Target="../tags/tag2087.xml"/><Relationship Id="rId12" Type="http://schemas.openxmlformats.org/officeDocument/2006/relationships/tags" Target="../tags/tag2092.xml"/><Relationship Id="rId17" Type="http://schemas.openxmlformats.org/officeDocument/2006/relationships/tags" Target="../tags/tag2097.xml"/><Relationship Id="rId25" Type="http://schemas.openxmlformats.org/officeDocument/2006/relationships/tags" Target="../tags/tag2105.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082.xml"/><Relationship Id="rId16" Type="http://schemas.openxmlformats.org/officeDocument/2006/relationships/tags" Target="../tags/tag2096.xml"/><Relationship Id="rId20" Type="http://schemas.openxmlformats.org/officeDocument/2006/relationships/tags" Target="../tags/tag2100.xml"/><Relationship Id="rId29" Type="http://schemas.openxmlformats.org/officeDocument/2006/relationships/tags" Target="../tags/tag2109.xml"/><Relationship Id="rId1" Type="http://schemas.openxmlformats.org/officeDocument/2006/relationships/tags" Target="../tags/tag2081.xml"/><Relationship Id="rId6" Type="http://schemas.openxmlformats.org/officeDocument/2006/relationships/tags" Target="../tags/tag2086.xml"/><Relationship Id="rId11" Type="http://schemas.openxmlformats.org/officeDocument/2006/relationships/tags" Target="../tags/tag2091.xml"/><Relationship Id="rId24" Type="http://schemas.openxmlformats.org/officeDocument/2006/relationships/tags" Target="../tags/tag2104.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085.xml"/><Relationship Id="rId15" Type="http://schemas.openxmlformats.org/officeDocument/2006/relationships/tags" Target="../tags/tag2095.xml"/><Relationship Id="rId23" Type="http://schemas.openxmlformats.org/officeDocument/2006/relationships/tags" Target="../tags/tag2103.xml"/><Relationship Id="rId28" Type="http://schemas.openxmlformats.org/officeDocument/2006/relationships/tags" Target="../tags/tag2108.xml"/><Relationship Id="rId36" Type="http://schemas.openxmlformats.org/officeDocument/2006/relationships/slide" Target="slide232.xml"/><Relationship Id="rId10" Type="http://schemas.openxmlformats.org/officeDocument/2006/relationships/tags" Target="../tags/tag2090.xml"/><Relationship Id="rId19" Type="http://schemas.openxmlformats.org/officeDocument/2006/relationships/tags" Target="../tags/tag2099.xml"/><Relationship Id="rId31" Type="http://schemas.openxmlformats.org/officeDocument/2006/relationships/slideLayout" Target="../slideLayouts/slideLayout6.xml"/><Relationship Id="rId4" Type="http://schemas.openxmlformats.org/officeDocument/2006/relationships/tags" Target="../tags/tag2084.xml"/><Relationship Id="rId9" Type="http://schemas.openxmlformats.org/officeDocument/2006/relationships/tags" Target="../tags/tag2089.xml"/><Relationship Id="rId14" Type="http://schemas.openxmlformats.org/officeDocument/2006/relationships/tags" Target="../tags/tag2094.xml"/><Relationship Id="rId22" Type="http://schemas.openxmlformats.org/officeDocument/2006/relationships/tags" Target="../tags/tag2102.xml"/><Relationship Id="rId27" Type="http://schemas.openxmlformats.org/officeDocument/2006/relationships/tags" Target="../tags/tag2107.xml"/><Relationship Id="rId30" Type="http://schemas.openxmlformats.org/officeDocument/2006/relationships/tags" Target="../tags/tag2110.xml"/><Relationship Id="rId35" Type="http://schemas.openxmlformats.org/officeDocument/2006/relationships/slide" Target="slide234.xml"/><Relationship Id="rId8" Type="http://schemas.openxmlformats.org/officeDocument/2006/relationships/tags" Target="../tags/tag2088.xml"/><Relationship Id="rId3" Type="http://schemas.openxmlformats.org/officeDocument/2006/relationships/tags" Target="../tags/tag2083.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2111.xml"/><Relationship Id="rId5" Type="http://schemas.openxmlformats.org/officeDocument/2006/relationships/image" Target="../media/image155.png"/><Relationship Id="rId4" Type="http://schemas.openxmlformats.org/officeDocument/2006/relationships/image" Target="../media/image1.e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2112.xml"/><Relationship Id="rId5" Type="http://schemas.openxmlformats.org/officeDocument/2006/relationships/image" Target="../media/image156.png"/><Relationship Id="rId4" Type="http://schemas.openxmlformats.org/officeDocument/2006/relationships/image" Target="../media/image1.e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2113.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3" Type="http://schemas.openxmlformats.org/officeDocument/2006/relationships/tags" Target="../tags/tag259.xml"/><Relationship Id="rId18" Type="http://schemas.openxmlformats.org/officeDocument/2006/relationships/tags" Target="../tags/tag264.xml"/><Relationship Id="rId26" Type="http://schemas.openxmlformats.org/officeDocument/2006/relationships/slideLayout" Target="../slideLayouts/slideLayout6.xml"/><Relationship Id="rId3" Type="http://schemas.openxmlformats.org/officeDocument/2006/relationships/tags" Target="../tags/tag249.xml"/><Relationship Id="rId21" Type="http://schemas.openxmlformats.org/officeDocument/2006/relationships/tags" Target="../tags/tag267.xml"/><Relationship Id="rId34" Type="http://schemas.openxmlformats.org/officeDocument/2006/relationships/oleObject" Target="../embeddings/oleObject20.bin"/><Relationship Id="rId7" Type="http://schemas.openxmlformats.org/officeDocument/2006/relationships/tags" Target="../tags/tag253.xml"/><Relationship Id="rId12" Type="http://schemas.openxmlformats.org/officeDocument/2006/relationships/tags" Target="../tags/tag258.xml"/><Relationship Id="rId17" Type="http://schemas.openxmlformats.org/officeDocument/2006/relationships/tags" Target="../tags/tag263.xml"/><Relationship Id="rId25" Type="http://schemas.openxmlformats.org/officeDocument/2006/relationships/tags" Target="../tags/tag271.xml"/><Relationship Id="rId33" Type="http://schemas.openxmlformats.org/officeDocument/2006/relationships/slide" Target="slide11.xml"/><Relationship Id="rId2" Type="http://schemas.openxmlformats.org/officeDocument/2006/relationships/tags" Target="../tags/tag248.xml"/><Relationship Id="rId16" Type="http://schemas.openxmlformats.org/officeDocument/2006/relationships/tags" Target="../tags/tag262.xml"/><Relationship Id="rId20" Type="http://schemas.openxmlformats.org/officeDocument/2006/relationships/tags" Target="../tags/tag266.xml"/><Relationship Id="rId29" Type="http://schemas.openxmlformats.org/officeDocument/2006/relationships/slide" Target="slide19.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24" Type="http://schemas.openxmlformats.org/officeDocument/2006/relationships/tags" Target="../tags/tag270.xml"/><Relationship Id="rId32" Type="http://schemas.openxmlformats.org/officeDocument/2006/relationships/slide" Target="slide13.xml"/><Relationship Id="rId5" Type="http://schemas.openxmlformats.org/officeDocument/2006/relationships/tags" Target="../tags/tag251.xml"/><Relationship Id="rId15" Type="http://schemas.openxmlformats.org/officeDocument/2006/relationships/tags" Target="../tags/tag261.xml"/><Relationship Id="rId23" Type="http://schemas.openxmlformats.org/officeDocument/2006/relationships/tags" Target="../tags/tag269.xml"/><Relationship Id="rId28" Type="http://schemas.openxmlformats.org/officeDocument/2006/relationships/slide" Target="slide21.xml"/><Relationship Id="rId10" Type="http://schemas.openxmlformats.org/officeDocument/2006/relationships/tags" Target="../tags/tag256.xml"/><Relationship Id="rId19" Type="http://schemas.openxmlformats.org/officeDocument/2006/relationships/tags" Target="../tags/tag265.xml"/><Relationship Id="rId31" Type="http://schemas.openxmlformats.org/officeDocument/2006/relationships/slide" Target="slide15.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tags" Target="../tags/tag260.xml"/><Relationship Id="rId22" Type="http://schemas.openxmlformats.org/officeDocument/2006/relationships/tags" Target="../tags/tag268.xml"/><Relationship Id="rId27" Type="http://schemas.openxmlformats.org/officeDocument/2006/relationships/slide" Target="slide23.xml"/><Relationship Id="rId30" Type="http://schemas.openxmlformats.org/officeDocument/2006/relationships/slide" Target="slide17.xml"/><Relationship Id="rId35" Type="http://schemas.openxmlformats.org/officeDocument/2006/relationships/image" Target="../media/image1.emf"/><Relationship Id="rId8" Type="http://schemas.openxmlformats.org/officeDocument/2006/relationships/tags" Target="../tags/tag254.xml"/></Relationships>
</file>

<file path=ppt/slides/_rels/slide230.xml.rels><?xml version="1.0" encoding="UTF-8" standalone="yes"?>
<Relationships xmlns="http://schemas.openxmlformats.org/package/2006/relationships"><Relationship Id="rId13" Type="http://schemas.openxmlformats.org/officeDocument/2006/relationships/tags" Target="../tags/tag2126.xml"/><Relationship Id="rId18" Type="http://schemas.openxmlformats.org/officeDocument/2006/relationships/tags" Target="../tags/tag2131.xml"/><Relationship Id="rId26" Type="http://schemas.openxmlformats.org/officeDocument/2006/relationships/tags" Target="../tags/tag2139.xml"/><Relationship Id="rId39" Type="http://schemas.openxmlformats.org/officeDocument/2006/relationships/slide" Target="slide224.xml"/><Relationship Id="rId21" Type="http://schemas.openxmlformats.org/officeDocument/2006/relationships/tags" Target="../tags/tag2134.xml"/><Relationship Id="rId34" Type="http://schemas.openxmlformats.org/officeDocument/2006/relationships/slide" Target="slide236.xml"/><Relationship Id="rId7" Type="http://schemas.openxmlformats.org/officeDocument/2006/relationships/tags" Target="../tags/tag2120.xml"/><Relationship Id="rId12" Type="http://schemas.openxmlformats.org/officeDocument/2006/relationships/tags" Target="../tags/tag2125.xml"/><Relationship Id="rId17" Type="http://schemas.openxmlformats.org/officeDocument/2006/relationships/tags" Target="../tags/tag2130.xml"/><Relationship Id="rId25" Type="http://schemas.openxmlformats.org/officeDocument/2006/relationships/tags" Target="../tags/tag2138.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115.xml"/><Relationship Id="rId16" Type="http://schemas.openxmlformats.org/officeDocument/2006/relationships/tags" Target="../tags/tag2129.xml"/><Relationship Id="rId20" Type="http://schemas.openxmlformats.org/officeDocument/2006/relationships/tags" Target="../tags/tag2133.xml"/><Relationship Id="rId29" Type="http://schemas.openxmlformats.org/officeDocument/2006/relationships/tags" Target="../tags/tag2142.xml"/><Relationship Id="rId1" Type="http://schemas.openxmlformats.org/officeDocument/2006/relationships/tags" Target="../tags/tag2114.xml"/><Relationship Id="rId6" Type="http://schemas.openxmlformats.org/officeDocument/2006/relationships/tags" Target="../tags/tag2119.xml"/><Relationship Id="rId11" Type="http://schemas.openxmlformats.org/officeDocument/2006/relationships/tags" Target="../tags/tag2124.xml"/><Relationship Id="rId24" Type="http://schemas.openxmlformats.org/officeDocument/2006/relationships/tags" Target="../tags/tag2137.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118.xml"/><Relationship Id="rId15" Type="http://schemas.openxmlformats.org/officeDocument/2006/relationships/tags" Target="../tags/tag2128.xml"/><Relationship Id="rId23" Type="http://schemas.openxmlformats.org/officeDocument/2006/relationships/tags" Target="../tags/tag2136.xml"/><Relationship Id="rId28" Type="http://schemas.openxmlformats.org/officeDocument/2006/relationships/tags" Target="../tags/tag2141.xml"/><Relationship Id="rId36" Type="http://schemas.openxmlformats.org/officeDocument/2006/relationships/slide" Target="slide232.xml"/><Relationship Id="rId10" Type="http://schemas.openxmlformats.org/officeDocument/2006/relationships/tags" Target="../tags/tag2123.xml"/><Relationship Id="rId19" Type="http://schemas.openxmlformats.org/officeDocument/2006/relationships/tags" Target="../tags/tag2132.xml"/><Relationship Id="rId31" Type="http://schemas.openxmlformats.org/officeDocument/2006/relationships/slideLayout" Target="../slideLayouts/slideLayout6.xml"/><Relationship Id="rId4" Type="http://schemas.openxmlformats.org/officeDocument/2006/relationships/tags" Target="../tags/tag2117.xml"/><Relationship Id="rId9" Type="http://schemas.openxmlformats.org/officeDocument/2006/relationships/tags" Target="../tags/tag2122.xml"/><Relationship Id="rId14" Type="http://schemas.openxmlformats.org/officeDocument/2006/relationships/tags" Target="../tags/tag2127.xml"/><Relationship Id="rId22" Type="http://schemas.openxmlformats.org/officeDocument/2006/relationships/tags" Target="../tags/tag2135.xml"/><Relationship Id="rId27" Type="http://schemas.openxmlformats.org/officeDocument/2006/relationships/tags" Target="../tags/tag2140.xml"/><Relationship Id="rId30" Type="http://schemas.openxmlformats.org/officeDocument/2006/relationships/tags" Target="../tags/tag2143.xml"/><Relationship Id="rId35" Type="http://schemas.openxmlformats.org/officeDocument/2006/relationships/slide" Target="slide234.xml"/><Relationship Id="rId8" Type="http://schemas.openxmlformats.org/officeDocument/2006/relationships/tags" Target="../tags/tag2121.xml"/><Relationship Id="rId3" Type="http://schemas.openxmlformats.org/officeDocument/2006/relationships/tags" Target="../tags/tag2116.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2144.xml"/><Relationship Id="rId4" Type="http://schemas.openxmlformats.org/officeDocument/2006/relationships/image" Target="../media/image1.emf"/></Relationships>
</file>

<file path=ppt/slides/_rels/slide232.xml.rels><?xml version="1.0" encoding="UTF-8" standalone="yes"?>
<Relationships xmlns="http://schemas.openxmlformats.org/package/2006/relationships"><Relationship Id="rId13" Type="http://schemas.openxmlformats.org/officeDocument/2006/relationships/tags" Target="../tags/tag2157.xml"/><Relationship Id="rId18" Type="http://schemas.openxmlformats.org/officeDocument/2006/relationships/tags" Target="../tags/tag2162.xml"/><Relationship Id="rId26" Type="http://schemas.openxmlformats.org/officeDocument/2006/relationships/tags" Target="../tags/tag2170.xml"/><Relationship Id="rId39" Type="http://schemas.openxmlformats.org/officeDocument/2006/relationships/slide" Target="slide224.xml"/><Relationship Id="rId21" Type="http://schemas.openxmlformats.org/officeDocument/2006/relationships/tags" Target="../tags/tag2165.xml"/><Relationship Id="rId34" Type="http://schemas.openxmlformats.org/officeDocument/2006/relationships/slide" Target="slide236.xml"/><Relationship Id="rId7" Type="http://schemas.openxmlformats.org/officeDocument/2006/relationships/tags" Target="../tags/tag2151.xml"/><Relationship Id="rId12" Type="http://schemas.openxmlformats.org/officeDocument/2006/relationships/tags" Target="../tags/tag2156.xml"/><Relationship Id="rId17" Type="http://schemas.openxmlformats.org/officeDocument/2006/relationships/tags" Target="../tags/tag2161.xml"/><Relationship Id="rId25" Type="http://schemas.openxmlformats.org/officeDocument/2006/relationships/tags" Target="../tags/tag2169.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146.xml"/><Relationship Id="rId16" Type="http://schemas.openxmlformats.org/officeDocument/2006/relationships/tags" Target="../tags/tag2160.xml"/><Relationship Id="rId20" Type="http://schemas.openxmlformats.org/officeDocument/2006/relationships/tags" Target="../tags/tag2164.xml"/><Relationship Id="rId29" Type="http://schemas.openxmlformats.org/officeDocument/2006/relationships/tags" Target="../tags/tag2173.xml"/><Relationship Id="rId1" Type="http://schemas.openxmlformats.org/officeDocument/2006/relationships/tags" Target="../tags/tag2145.xml"/><Relationship Id="rId6" Type="http://schemas.openxmlformats.org/officeDocument/2006/relationships/tags" Target="../tags/tag2150.xml"/><Relationship Id="rId11" Type="http://schemas.openxmlformats.org/officeDocument/2006/relationships/tags" Target="../tags/tag2155.xml"/><Relationship Id="rId24" Type="http://schemas.openxmlformats.org/officeDocument/2006/relationships/tags" Target="../tags/tag2168.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149.xml"/><Relationship Id="rId15" Type="http://schemas.openxmlformats.org/officeDocument/2006/relationships/tags" Target="../tags/tag2159.xml"/><Relationship Id="rId23" Type="http://schemas.openxmlformats.org/officeDocument/2006/relationships/tags" Target="../tags/tag2167.xml"/><Relationship Id="rId28" Type="http://schemas.openxmlformats.org/officeDocument/2006/relationships/tags" Target="../tags/tag2172.xml"/><Relationship Id="rId36" Type="http://schemas.openxmlformats.org/officeDocument/2006/relationships/slide" Target="slide232.xml"/><Relationship Id="rId10" Type="http://schemas.openxmlformats.org/officeDocument/2006/relationships/tags" Target="../tags/tag2154.xml"/><Relationship Id="rId19" Type="http://schemas.openxmlformats.org/officeDocument/2006/relationships/tags" Target="../tags/tag2163.xml"/><Relationship Id="rId31" Type="http://schemas.openxmlformats.org/officeDocument/2006/relationships/slideLayout" Target="../slideLayouts/slideLayout6.xml"/><Relationship Id="rId4" Type="http://schemas.openxmlformats.org/officeDocument/2006/relationships/tags" Target="../tags/tag2148.xml"/><Relationship Id="rId9" Type="http://schemas.openxmlformats.org/officeDocument/2006/relationships/tags" Target="../tags/tag2153.xml"/><Relationship Id="rId14" Type="http://schemas.openxmlformats.org/officeDocument/2006/relationships/tags" Target="../tags/tag2158.xml"/><Relationship Id="rId22" Type="http://schemas.openxmlformats.org/officeDocument/2006/relationships/tags" Target="../tags/tag2166.xml"/><Relationship Id="rId27" Type="http://schemas.openxmlformats.org/officeDocument/2006/relationships/tags" Target="../tags/tag2171.xml"/><Relationship Id="rId30" Type="http://schemas.openxmlformats.org/officeDocument/2006/relationships/tags" Target="../tags/tag2174.xml"/><Relationship Id="rId35" Type="http://schemas.openxmlformats.org/officeDocument/2006/relationships/slide" Target="slide234.xml"/><Relationship Id="rId8" Type="http://schemas.openxmlformats.org/officeDocument/2006/relationships/tags" Target="../tags/tag2152.xml"/><Relationship Id="rId3" Type="http://schemas.openxmlformats.org/officeDocument/2006/relationships/tags" Target="../tags/tag2147.xml"/></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2175.xml"/><Relationship Id="rId4" Type="http://schemas.openxmlformats.org/officeDocument/2006/relationships/image" Target="../media/image1.emf"/></Relationships>
</file>

<file path=ppt/slides/_rels/slide234.xml.rels><?xml version="1.0" encoding="UTF-8" standalone="yes"?>
<Relationships xmlns="http://schemas.openxmlformats.org/package/2006/relationships"><Relationship Id="rId13" Type="http://schemas.openxmlformats.org/officeDocument/2006/relationships/tags" Target="../tags/tag2188.xml"/><Relationship Id="rId18" Type="http://schemas.openxmlformats.org/officeDocument/2006/relationships/tags" Target="../tags/tag2193.xml"/><Relationship Id="rId26" Type="http://schemas.openxmlformats.org/officeDocument/2006/relationships/tags" Target="../tags/tag2201.xml"/><Relationship Id="rId39" Type="http://schemas.openxmlformats.org/officeDocument/2006/relationships/slide" Target="slide224.xml"/><Relationship Id="rId21" Type="http://schemas.openxmlformats.org/officeDocument/2006/relationships/tags" Target="../tags/tag2196.xml"/><Relationship Id="rId34" Type="http://schemas.openxmlformats.org/officeDocument/2006/relationships/slide" Target="slide236.xml"/><Relationship Id="rId7" Type="http://schemas.openxmlformats.org/officeDocument/2006/relationships/tags" Target="../tags/tag2182.xml"/><Relationship Id="rId12" Type="http://schemas.openxmlformats.org/officeDocument/2006/relationships/tags" Target="../tags/tag2187.xml"/><Relationship Id="rId17" Type="http://schemas.openxmlformats.org/officeDocument/2006/relationships/tags" Target="../tags/tag2192.xml"/><Relationship Id="rId25" Type="http://schemas.openxmlformats.org/officeDocument/2006/relationships/tags" Target="../tags/tag2200.xml"/><Relationship Id="rId33" Type="http://schemas.openxmlformats.org/officeDocument/2006/relationships/slide" Target="slide253.xml"/><Relationship Id="rId38" Type="http://schemas.openxmlformats.org/officeDocument/2006/relationships/slide" Target="slide226.xml"/><Relationship Id="rId2" Type="http://schemas.openxmlformats.org/officeDocument/2006/relationships/tags" Target="../tags/tag2177.xml"/><Relationship Id="rId16" Type="http://schemas.openxmlformats.org/officeDocument/2006/relationships/tags" Target="../tags/tag2191.xml"/><Relationship Id="rId20" Type="http://schemas.openxmlformats.org/officeDocument/2006/relationships/tags" Target="../tags/tag2195.xml"/><Relationship Id="rId29" Type="http://schemas.openxmlformats.org/officeDocument/2006/relationships/tags" Target="../tags/tag2204.xml"/><Relationship Id="rId1" Type="http://schemas.openxmlformats.org/officeDocument/2006/relationships/tags" Target="../tags/tag2176.xml"/><Relationship Id="rId6" Type="http://schemas.openxmlformats.org/officeDocument/2006/relationships/tags" Target="../tags/tag2181.xml"/><Relationship Id="rId11" Type="http://schemas.openxmlformats.org/officeDocument/2006/relationships/tags" Target="../tags/tag2186.xml"/><Relationship Id="rId24" Type="http://schemas.openxmlformats.org/officeDocument/2006/relationships/tags" Target="../tags/tag2199.xml"/><Relationship Id="rId32" Type="http://schemas.openxmlformats.org/officeDocument/2006/relationships/slide" Target="slide264.xml"/><Relationship Id="rId37" Type="http://schemas.openxmlformats.org/officeDocument/2006/relationships/slide" Target="slide230.xml"/><Relationship Id="rId40" Type="http://schemas.openxmlformats.org/officeDocument/2006/relationships/slide" Target="slide222.xml"/><Relationship Id="rId5" Type="http://schemas.openxmlformats.org/officeDocument/2006/relationships/tags" Target="../tags/tag2180.xml"/><Relationship Id="rId15" Type="http://schemas.openxmlformats.org/officeDocument/2006/relationships/tags" Target="../tags/tag2190.xml"/><Relationship Id="rId23" Type="http://schemas.openxmlformats.org/officeDocument/2006/relationships/tags" Target="../tags/tag2198.xml"/><Relationship Id="rId28" Type="http://schemas.openxmlformats.org/officeDocument/2006/relationships/tags" Target="../tags/tag2203.xml"/><Relationship Id="rId36" Type="http://schemas.openxmlformats.org/officeDocument/2006/relationships/slide" Target="slide232.xml"/><Relationship Id="rId10" Type="http://schemas.openxmlformats.org/officeDocument/2006/relationships/tags" Target="../tags/tag2185.xml"/><Relationship Id="rId19" Type="http://schemas.openxmlformats.org/officeDocument/2006/relationships/tags" Target="../tags/tag2194.xml"/><Relationship Id="rId31" Type="http://schemas.openxmlformats.org/officeDocument/2006/relationships/slideLayout" Target="../slideLayouts/slideLayout6.xml"/><Relationship Id="rId4" Type="http://schemas.openxmlformats.org/officeDocument/2006/relationships/tags" Target="../tags/tag2179.xml"/><Relationship Id="rId9" Type="http://schemas.openxmlformats.org/officeDocument/2006/relationships/tags" Target="../tags/tag2184.xml"/><Relationship Id="rId14" Type="http://schemas.openxmlformats.org/officeDocument/2006/relationships/tags" Target="../tags/tag2189.xml"/><Relationship Id="rId22" Type="http://schemas.openxmlformats.org/officeDocument/2006/relationships/tags" Target="../tags/tag2197.xml"/><Relationship Id="rId27" Type="http://schemas.openxmlformats.org/officeDocument/2006/relationships/tags" Target="../tags/tag2202.xml"/><Relationship Id="rId30" Type="http://schemas.openxmlformats.org/officeDocument/2006/relationships/tags" Target="../tags/tag2205.xml"/><Relationship Id="rId35" Type="http://schemas.openxmlformats.org/officeDocument/2006/relationships/slide" Target="slide234.xml"/><Relationship Id="rId8" Type="http://schemas.openxmlformats.org/officeDocument/2006/relationships/tags" Target="../tags/tag2183.xml"/><Relationship Id="rId3" Type="http://schemas.openxmlformats.org/officeDocument/2006/relationships/tags" Target="../tags/tag2178.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2206.xml"/><Relationship Id="rId4" Type="http://schemas.openxmlformats.org/officeDocument/2006/relationships/image" Target="../media/image1.emf"/></Relationships>
</file>

<file path=ppt/slides/_rels/slide236.xml.rels><?xml version="1.0" encoding="UTF-8" standalone="yes"?>
<Relationships xmlns="http://schemas.openxmlformats.org/package/2006/relationships"><Relationship Id="rId13" Type="http://schemas.openxmlformats.org/officeDocument/2006/relationships/tags" Target="../tags/tag2219.xml"/><Relationship Id="rId18" Type="http://schemas.openxmlformats.org/officeDocument/2006/relationships/tags" Target="../tags/tag2224.xml"/><Relationship Id="rId26" Type="http://schemas.openxmlformats.org/officeDocument/2006/relationships/tags" Target="../tags/tag2232.xml"/><Relationship Id="rId39" Type="http://schemas.openxmlformats.org/officeDocument/2006/relationships/slide" Target="slide224.xml"/><Relationship Id="rId21" Type="http://schemas.openxmlformats.org/officeDocument/2006/relationships/tags" Target="../tags/tag2227.xml"/><Relationship Id="rId34" Type="http://schemas.openxmlformats.org/officeDocument/2006/relationships/slide" Target="slide245.xml"/><Relationship Id="rId7" Type="http://schemas.openxmlformats.org/officeDocument/2006/relationships/tags" Target="../tags/tag2213.xml"/><Relationship Id="rId12" Type="http://schemas.openxmlformats.org/officeDocument/2006/relationships/tags" Target="../tags/tag2218.xml"/><Relationship Id="rId17" Type="http://schemas.openxmlformats.org/officeDocument/2006/relationships/tags" Target="../tags/tag2223.xml"/><Relationship Id="rId25" Type="http://schemas.openxmlformats.org/officeDocument/2006/relationships/tags" Target="../tags/tag2231.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208.xml"/><Relationship Id="rId16" Type="http://schemas.openxmlformats.org/officeDocument/2006/relationships/tags" Target="../tags/tag2222.xml"/><Relationship Id="rId20" Type="http://schemas.openxmlformats.org/officeDocument/2006/relationships/tags" Target="../tags/tag2226.xml"/><Relationship Id="rId29" Type="http://schemas.openxmlformats.org/officeDocument/2006/relationships/tags" Target="../tags/tag2235.xml"/><Relationship Id="rId1" Type="http://schemas.openxmlformats.org/officeDocument/2006/relationships/tags" Target="../tags/tag2207.xml"/><Relationship Id="rId6" Type="http://schemas.openxmlformats.org/officeDocument/2006/relationships/tags" Target="../tags/tag2212.xml"/><Relationship Id="rId11" Type="http://schemas.openxmlformats.org/officeDocument/2006/relationships/tags" Target="../tags/tag2217.xml"/><Relationship Id="rId24" Type="http://schemas.openxmlformats.org/officeDocument/2006/relationships/tags" Target="../tags/tag2230.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211.xml"/><Relationship Id="rId15" Type="http://schemas.openxmlformats.org/officeDocument/2006/relationships/tags" Target="../tags/tag2221.xml"/><Relationship Id="rId23" Type="http://schemas.openxmlformats.org/officeDocument/2006/relationships/tags" Target="../tags/tag2229.xml"/><Relationship Id="rId28" Type="http://schemas.openxmlformats.org/officeDocument/2006/relationships/tags" Target="../tags/tag2234.xml"/><Relationship Id="rId36" Type="http://schemas.openxmlformats.org/officeDocument/2006/relationships/slide" Target="slide241.xml"/><Relationship Id="rId10" Type="http://schemas.openxmlformats.org/officeDocument/2006/relationships/tags" Target="../tags/tag2216.xml"/><Relationship Id="rId19" Type="http://schemas.openxmlformats.org/officeDocument/2006/relationships/tags" Target="../tags/tag2225.xml"/><Relationship Id="rId31" Type="http://schemas.openxmlformats.org/officeDocument/2006/relationships/slideLayout" Target="../slideLayouts/slideLayout6.xml"/><Relationship Id="rId4" Type="http://schemas.openxmlformats.org/officeDocument/2006/relationships/tags" Target="../tags/tag2210.xml"/><Relationship Id="rId9" Type="http://schemas.openxmlformats.org/officeDocument/2006/relationships/tags" Target="../tags/tag2215.xml"/><Relationship Id="rId14" Type="http://schemas.openxmlformats.org/officeDocument/2006/relationships/tags" Target="../tags/tag2220.xml"/><Relationship Id="rId22" Type="http://schemas.openxmlformats.org/officeDocument/2006/relationships/tags" Target="../tags/tag2228.xml"/><Relationship Id="rId27" Type="http://schemas.openxmlformats.org/officeDocument/2006/relationships/tags" Target="../tags/tag2233.xml"/><Relationship Id="rId30" Type="http://schemas.openxmlformats.org/officeDocument/2006/relationships/tags" Target="../tags/tag2236.xml"/><Relationship Id="rId35" Type="http://schemas.openxmlformats.org/officeDocument/2006/relationships/slide" Target="slide243.xml"/><Relationship Id="rId8" Type="http://schemas.openxmlformats.org/officeDocument/2006/relationships/tags" Target="../tags/tag2214.xml"/><Relationship Id="rId3" Type="http://schemas.openxmlformats.org/officeDocument/2006/relationships/tags" Target="../tags/tag2209.xml"/></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2237.xml"/><Relationship Id="rId5" Type="http://schemas.openxmlformats.org/officeDocument/2006/relationships/image" Target="../media/image157.png"/><Relationship Id="rId4" Type="http://schemas.openxmlformats.org/officeDocument/2006/relationships/image" Target="../media/image1.emf"/></Relationships>
</file>

<file path=ppt/slides/_rels/slide238.xml.rels><?xml version="1.0" encoding="UTF-8" standalone="yes"?>
<Relationships xmlns="http://schemas.openxmlformats.org/package/2006/relationships"><Relationship Id="rId13" Type="http://schemas.openxmlformats.org/officeDocument/2006/relationships/tags" Target="../tags/tag2250.xml"/><Relationship Id="rId18" Type="http://schemas.openxmlformats.org/officeDocument/2006/relationships/tags" Target="../tags/tag2255.xml"/><Relationship Id="rId26" Type="http://schemas.openxmlformats.org/officeDocument/2006/relationships/tags" Target="../tags/tag2263.xml"/><Relationship Id="rId39" Type="http://schemas.openxmlformats.org/officeDocument/2006/relationships/slide" Target="slide224.xml"/><Relationship Id="rId21" Type="http://schemas.openxmlformats.org/officeDocument/2006/relationships/tags" Target="../tags/tag2258.xml"/><Relationship Id="rId34" Type="http://schemas.openxmlformats.org/officeDocument/2006/relationships/slide" Target="slide245.xml"/><Relationship Id="rId7" Type="http://schemas.openxmlformats.org/officeDocument/2006/relationships/tags" Target="../tags/tag2244.xml"/><Relationship Id="rId12" Type="http://schemas.openxmlformats.org/officeDocument/2006/relationships/tags" Target="../tags/tag2249.xml"/><Relationship Id="rId17" Type="http://schemas.openxmlformats.org/officeDocument/2006/relationships/tags" Target="../tags/tag2254.xml"/><Relationship Id="rId25" Type="http://schemas.openxmlformats.org/officeDocument/2006/relationships/tags" Target="../tags/tag2262.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239.xml"/><Relationship Id="rId16" Type="http://schemas.openxmlformats.org/officeDocument/2006/relationships/tags" Target="../tags/tag2253.xml"/><Relationship Id="rId20" Type="http://schemas.openxmlformats.org/officeDocument/2006/relationships/tags" Target="../tags/tag2257.xml"/><Relationship Id="rId29" Type="http://schemas.openxmlformats.org/officeDocument/2006/relationships/tags" Target="../tags/tag2266.xml"/><Relationship Id="rId1" Type="http://schemas.openxmlformats.org/officeDocument/2006/relationships/tags" Target="../tags/tag2238.xml"/><Relationship Id="rId6" Type="http://schemas.openxmlformats.org/officeDocument/2006/relationships/tags" Target="../tags/tag2243.xml"/><Relationship Id="rId11" Type="http://schemas.openxmlformats.org/officeDocument/2006/relationships/tags" Target="../tags/tag2248.xml"/><Relationship Id="rId24" Type="http://schemas.openxmlformats.org/officeDocument/2006/relationships/tags" Target="../tags/tag2261.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242.xml"/><Relationship Id="rId15" Type="http://schemas.openxmlformats.org/officeDocument/2006/relationships/tags" Target="../tags/tag2252.xml"/><Relationship Id="rId23" Type="http://schemas.openxmlformats.org/officeDocument/2006/relationships/tags" Target="../tags/tag2260.xml"/><Relationship Id="rId28" Type="http://schemas.openxmlformats.org/officeDocument/2006/relationships/tags" Target="../tags/tag2265.xml"/><Relationship Id="rId36" Type="http://schemas.openxmlformats.org/officeDocument/2006/relationships/slide" Target="slide241.xml"/><Relationship Id="rId10" Type="http://schemas.openxmlformats.org/officeDocument/2006/relationships/tags" Target="../tags/tag2247.xml"/><Relationship Id="rId19" Type="http://schemas.openxmlformats.org/officeDocument/2006/relationships/tags" Target="../tags/tag2256.xml"/><Relationship Id="rId31" Type="http://schemas.openxmlformats.org/officeDocument/2006/relationships/slideLayout" Target="../slideLayouts/slideLayout6.xml"/><Relationship Id="rId4" Type="http://schemas.openxmlformats.org/officeDocument/2006/relationships/tags" Target="../tags/tag2241.xml"/><Relationship Id="rId9" Type="http://schemas.openxmlformats.org/officeDocument/2006/relationships/tags" Target="../tags/tag2246.xml"/><Relationship Id="rId14" Type="http://schemas.openxmlformats.org/officeDocument/2006/relationships/tags" Target="../tags/tag2251.xml"/><Relationship Id="rId22" Type="http://schemas.openxmlformats.org/officeDocument/2006/relationships/tags" Target="../tags/tag2259.xml"/><Relationship Id="rId27" Type="http://schemas.openxmlformats.org/officeDocument/2006/relationships/tags" Target="../tags/tag2264.xml"/><Relationship Id="rId30" Type="http://schemas.openxmlformats.org/officeDocument/2006/relationships/tags" Target="../tags/tag2267.xml"/><Relationship Id="rId35" Type="http://schemas.openxmlformats.org/officeDocument/2006/relationships/slide" Target="slide243.xml"/><Relationship Id="rId8" Type="http://schemas.openxmlformats.org/officeDocument/2006/relationships/tags" Target="../tags/tag2245.xml"/><Relationship Id="rId3" Type="http://schemas.openxmlformats.org/officeDocument/2006/relationships/tags" Target="../tags/tag2240.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2268.xml"/><Relationship Id="rId5" Type="http://schemas.openxmlformats.org/officeDocument/2006/relationships/image" Target="../media/image158.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72.xml"/><Relationship Id="rId5" Type="http://schemas.openxmlformats.org/officeDocument/2006/relationships/image" Target="../media/image16.png"/><Relationship Id="rId4" Type="http://schemas.openxmlformats.org/officeDocument/2006/relationships/image" Target="../media/image1.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2269.xml"/><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2282.xml"/><Relationship Id="rId18" Type="http://schemas.openxmlformats.org/officeDocument/2006/relationships/tags" Target="../tags/tag2287.xml"/><Relationship Id="rId26" Type="http://schemas.openxmlformats.org/officeDocument/2006/relationships/tags" Target="../tags/tag2295.xml"/><Relationship Id="rId39" Type="http://schemas.openxmlformats.org/officeDocument/2006/relationships/slide" Target="slide224.xml"/><Relationship Id="rId21" Type="http://schemas.openxmlformats.org/officeDocument/2006/relationships/tags" Target="../tags/tag2290.xml"/><Relationship Id="rId34" Type="http://schemas.openxmlformats.org/officeDocument/2006/relationships/slide" Target="slide245.xml"/><Relationship Id="rId7" Type="http://schemas.openxmlformats.org/officeDocument/2006/relationships/tags" Target="../tags/tag2276.xml"/><Relationship Id="rId12" Type="http://schemas.openxmlformats.org/officeDocument/2006/relationships/tags" Target="../tags/tag2281.xml"/><Relationship Id="rId17" Type="http://schemas.openxmlformats.org/officeDocument/2006/relationships/tags" Target="../tags/tag2286.xml"/><Relationship Id="rId25" Type="http://schemas.openxmlformats.org/officeDocument/2006/relationships/tags" Target="../tags/tag2294.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271.xml"/><Relationship Id="rId16" Type="http://schemas.openxmlformats.org/officeDocument/2006/relationships/tags" Target="../tags/tag2285.xml"/><Relationship Id="rId20" Type="http://schemas.openxmlformats.org/officeDocument/2006/relationships/tags" Target="../tags/tag2289.xml"/><Relationship Id="rId29" Type="http://schemas.openxmlformats.org/officeDocument/2006/relationships/tags" Target="../tags/tag2298.xml"/><Relationship Id="rId1" Type="http://schemas.openxmlformats.org/officeDocument/2006/relationships/tags" Target="../tags/tag2270.xml"/><Relationship Id="rId6" Type="http://schemas.openxmlformats.org/officeDocument/2006/relationships/tags" Target="../tags/tag2275.xml"/><Relationship Id="rId11" Type="http://schemas.openxmlformats.org/officeDocument/2006/relationships/tags" Target="../tags/tag2280.xml"/><Relationship Id="rId24" Type="http://schemas.openxmlformats.org/officeDocument/2006/relationships/tags" Target="../tags/tag2293.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274.xml"/><Relationship Id="rId15" Type="http://schemas.openxmlformats.org/officeDocument/2006/relationships/tags" Target="../tags/tag2284.xml"/><Relationship Id="rId23" Type="http://schemas.openxmlformats.org/officeDocument/2006/relationships/tags" Target="../tags/tag2292.xml"/><Relationship Id="rId28" Type="http://schemas.openxmlformats.org/officeDocument/2006/relationships/tags" Target="../tags/tag2297.xml"/><Relationship Id="rId36" Type="http://schemas.openxmlformats.org/officeDocument/2006/relationships/slide" Target="slide241.xml"/><Relationship Id="rId10" Type="http://schemas.openxmlformats.org/officeDocument/2006/relationships/tags" Target="../tags/tag2279.xml"/><Relationship Id="rId19" Type="http://schemas.openxmlformats.org/officeDocument/2006/relationships/tags" Target="../tags/tag2288.xml"/><Relationship Id="rId31" Type="http://schemas.openxmlformats.org/officeDocument/2006/relationships/slideLayout" Target="../slideLayouts/slideLayout6.xml"/><Relationship Id="rId4" Type="http://schemas.openxmlformats.org/officeDocument/2006/relationships/tags" Target="../tags/tag2273.xml"/><Relationship Id="rId9" Type="http://schemas.openxmlformats.org/officeDocument/2006/relationships/tags" Target="../tags/tag2278.xml"/><Relationship Id="rId14" Type="http://schemas.openxmlformats.org/officeDocument/2006/relationships/tags" Target="../tags/tag2283.xml"/><Relationship Id="rId22" Type="http://schemas.openxmlformats.org/officeDocument/2006/relationships/tags" Target="../tags/tag2291.xml"/><Relationship Id="rId27" Type="http://schemas.openxmlformats.org/officeDocument/2006/relationships/tags" Target="../tags/tag2296.xml"/><Relationship Id="rId30" Type="http://schemas.openxmlformats.org/officeDocument/2006/relationships/tags" Target="../tags/tag2299.xml"/><Relationship Id="rId35" Type="http://schemas.openxmlformats.org/officeDocument/2006/relationships/slide" Target="slide243.xml"/><Relationship Id="rId8" Type="http://schemas.openxmlformats.org/officeDocument/2006/relationships/tags" Target="../tags/tag2277.xml"/><Relationship Id="rId3" Type="http://schemas.openxmlformats.org/officeDocument/2006/relationships/tags" Target="../tags/tag2272.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2300.xml"/><Relationship Id="rId4" Type="http://schemas.openxmlformats.org/officeDocument/2006/relationships/image" Target="../media/image1.emf"/></Relationships>
</file>

<file path=ppt/slides/_rels/slide243.xml.rels><?xml version="1.0" encoding="UTF-8" standalone="yes"?>
<Relationships xmlns="http://schemas.openxmlformats.org/package/2006/relationships"><Relationship Id="rId13" Type="http://schemas.openxmlformats.org/officeDocument/2006/relationships/tags" Target="../tags/tag2313.xml"/><Relationship Id="rId18" Type="http://schemas.openxmlformats.org/officeDocument/2006/relationships/tags" Target="../tags/tag2318.xml"/><Relationship Id="rId26" Type="http://schemas.openxmlformats.org/officeDocument/2006/relationships/tags" Target="../tags/tag2326.xml"/><Relationship Id="rId39" Type="http://schemas.openxmlformats.org/officeDocument/2006/relationships/slide" Target="slide224.xml"/><Relationship Id="rId21" Type="http://schemas.openxmlformats.org/officeDocument/2006/relationships/tags" Target="../tags/tag2321.xml"/><Relationship Id="rId34" Type="http://schemas.openxmlformats.org/officeDocument/2006/relationships/slide" Target="slide245.xml"/><Relationship Id="rId7" Type="http://schemas.openxmlformats.org/officeDocument/2006/relationships/tags" Target="../tags/tag2307.xml"/><Relationship Id="rId12" Type="http://schemas.openxmlformats.org/officeDocument/2006/relationships/tags" Target="../tags/tag2312.xml"/><Relationship Id="rId17" Type="http://schemas.openxmlformats.org/officeDocument/2006/relationships/tags" Target="../tags/tag2317.xml"/><Relationship Id="rId25" Type="http://schemas.openxmlformats.org/officeDocument/2006/relationships/tags" Target="../tags/tag2325.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302.xml"/><Relationship Id="rId16" Type="http://schemas.openxmlformats.org/officeDocument/2006/relationships/tags" Target="../tags/tag2316.xml"/><Relationship Id="rId20" Type="http://schemas.openxmlformats.org/officeDocument/2006/relationships/tags" Target="../tags/tag2320.xml"/><Relationship Id="rId29" Type="http://schemas.openxmlformats.org/officeDocument/2006/relationships/tags" Target="../tags/tag2329.xml"/><Relationship Id="rId1" Type="http://schemas.openxmlformats.org/officeDocument/2006/relationships/tags" Target="../tags/tag2301.xml"/><Relationship Id="rId6" Type="http://schemas.openxmlformats.org/officeDocument/2006/relationships/tags" Target="../tags/tag2306.xml"/><Relationship Id="rId11" Type="http://schemas.openxmlformats.org/officeDocument/2006/relationships/tags" Target="../tags/tag2311.xml"/><Relationship Id="rId24" Type="http://schemas.openxmlformats.org/officeDocument/2006/relationships/tags" Target="../tags/tag2324.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305.xml"/><Relationship Id="rId15" Type="http://schemas.openxmlformats.org/officeDocument/2006/relationships/tags" Target="../tags/tag2315.xml"/><Relationship Id="rId23" Type="http://schemas.openxmlformats.org/officeDocument/2006/relationships/tags" Target="../tags/tag2323.xml"/><Relationship Id="rId28" Type="http://schemas.openxmlformats.org/officeDocument/2006/relationships/tags" Target="../tags/tag2328.xml"/><Relationship Id="rId36" Type="http://schemas.openxmlformats.org/officeDocument/2006/relationships/slide" Target="slide241.xml"/><Relationship Id="rId10" Type="http://schemas.openxmlformats.org/officeDocument/2006/relationships/tags" Target="../tags/tag2310.xml"/><Relationship Id="rId19" Type="http://schemas.openxmlformats.org/officeDocument/2006/relationships/tags" Target="../tags/tag2319.xml"/><Relationship Id="rId31" Type="http://schemas.openxmlformats.org/officeDocument/2006/relationships/slideLayout" Target="../slideLayouts/slideLayout6.xml"/><Relationship Id="rId4" Type="http://schemas.openxmlformats.org/officeDocument/2006/relationships/tags" Target="../tags/tag2304.xml"/><Relationship Id="rId9" Type="http://schemas.openxmlformats.org/officeDocument/2006/relationships/tags" Target="../tags/tag2309.xml"/><Relationship Id="rId14" Type="http://schemas.openxmlformats.org/officeDocument/2006/relationships/tags" Target="../tags/tag2314.xml"/><Relationship Id="rId22" Type="http://schemas.openxmlformats.org/officeDocument/2006/relationships/tags" Target="../tags/tag2322.xml"/><Relationship Id="rId27" Type="http://schemas.openxmlformats.org/officeDocument/2006/relationships/tags" Target="../tags/tag2327.xml"/><Relationship Id="rId30" Type="http://schemas.openxmlformats.org/officeDocument/2006/relationships/tags" Target="../tags/tag2330.xml"/><Relationship Id="rId35" Type="http://schemas.openxmlformats.org/officeDocument/2006/relationships/slide" Target="slide243.xml"/><Relationship Id="rId8" Type="http://schemas.openxmlformats.org/officeDocument/2006/relationships/tags" Target="../tags/tag2308.xml"/><Relationship Id="rId3" Type="http://schemas.openxmlformats.org/officeDocument/2006/relationships/tags" Target="../tags/tag2303.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2331.xml"/><Relationship Id="rId4" Type="http://schemas.openxmlformats.org/officeDocument/2006/relationships/image" Target="../media/image1.emf"/></Relationships>
</file>

<file path=ppt/slides/_rels/slide245.xml.rels><?xml version="1.0" encoding="UTF-8" standalone="yes"?>
<Relationships xmlns="http://schemas.openxmlformats.org/package/2006/relationships"><Relationship Id="rId13" Type="http://schemas.openxmlformats.org/officeDocument/2006/relationships/tags" Target="../tags/tag2344.xml"/><Relationship Id="rId18" Type="http://schemas.openxmlformats.org/officeDocument/2006/relationships/tags" Target="../tags/tag2349.xml"/><Relationship Id="rId26" Type="http://schemas.openxmlformats.org/officeDocument/2006/relationships/tags" Target="../tags/tag2357.xml"/><Relationship Id="rId39" Type="http://schemas.openxmlformats.org/officeDocument/2006/relationships/slide" Target="slide224.xml"/><Relationship Id="rId21" Type="http://schemas.openxmlformats.org/officeDocument/2006/relationships/tags" Target="../tags/tag2352.xml"/><Relationship Id="rId34" Type="http://schemas.openxmlformats.org/officeDocument/2006/relationships/slide" Target="slide245.xml"/><Relationship Id="rId7" Type="http://schemas.openxmlformats.org/officeDocument/2006/relationships/tags" Target="../tags/tag2338.xml"/><Relationship Id="rId12" Type="http://schemas.openxmlformats.org/officeDocument/2006/relationships/tags" Target="../tags/tag2343.xml"/><Relationship Id="rId17" Type="http://schemas.openxmlformats.org/officeDocument/2006/relationships/tags" Target="../tags/tag2348.xml"/><Relationship Id="rId25" Type="http://schemas.openxmlformats.org/officeDocument/2006/relationships/tags" Target="../tags/tag2356.xml"/><Relationship Id="rId33" Type="http://schemas.openxmlformats.org/officeDocument/2006/relationships/slide" Target="slide253.xml"/><Relationship Id="rId38" Type="http://schemas.openxmlformats.org/officeDocument/2006/relationships/slide" Target="slide236.xml"/><Relationship Id="rId2" Type="http://schemas.openxmlformats.org/officeDocument/2006/relationships/tags" Target="../tags/tag2333.xml"/><Relationship Id="rId16" Type="http://schemas.openxmlformats.org/officeDocument/2006/relationships/tags" Target="../tags/tag2347.xml"/><Relationship Id="rId20" Type="http://schemas.openxmlformats.org/officeDocument/2006/relationships/tags" Target="../tags/tag2351.xml"/><Relationship Id="rId29" Type="http://schemas.openxmlformats.org/officeDocument/2006/relationships/tags" Target="../tags/tag2360.xml"/><Relationship Id="rId1" Type="http://schemas.openxmlformats.org/officeDocument/2006/relationships/tags" Target="../tags/tag2332.xml"/><Relationship Id="rId6" Type="http://schemas.openxmlformats.org/officeDocument/2006/relationships/tags" Target="../tags/tag2337.xml"/><Relationship Id="rId11" Type="http://schemas.openxmlformats.org/officeDocument/2006/relationships/tags" Target="../tags/tag2342.xml"/><Relationship Id="rId24" Type="http://schemas.openxmlformats.org/officeDocument/2006/relationships/tags" Target="../tags/tag2355.xml"/><Relationship Id="rId32" Type="http://schemas.openxmlformats.org/officeDocument/2006/relationships/slide" Target="slide264.xml"/><Relationship Id="rId37" Type="http://schemas.openxmlformats.org/officeDocument/2006/relationships/slide" Target="slide238.xml"/><Relationship Id="rId40" Type="http://schemas.openxmlformats.org/officeDocument/2006/relationships/slide" Target="slide222.xml"/><Relationship Id="rId5" Type="http://schemas.openxmlformats.org/officeDocument/2006/relationships/tags" Target="../tags/tag2336.xml"/><Relationship Id="rId15" Type="http://schemas.openxmlformats.org/officeDocument/2006/relationships/tags" Target="../tags/tag2346.xml"/><Relationship Id="rId23" Type="http://schemas.openxmlformats.org/officeDocument/2006/relationships/tags" Target="../tags/tag2354.xml"/><Relationship Id="rId28" Type="http://schemas.openxmlformats.org/officeDocument/2006/relationships/tags" Target="../tags/tag2359.xml"/><Relationship Id="rId36" Type="http://schemas.openxmlformats.org/officeDocument/2006/relationships/slide" Target="slide241.xml"/><Relationship Id="rId10" Type="http://schemas.openxmlformats.org/officeDocument/2006/relationships/tags" Target="../tags/tag2341.xml"/><Relationship Id="rId19" Type="http://schemas.openxmlformats.org/officeDocument/2006/relationships/tags" Target="../tags/tag2350.xml"/><Relationship Id="rId31" Type="http://schemas.openxmlformats.org/officeDocument/2006/relationships/slideLayout" Target="../slideLayouts/slideLayout6.xml"/><Relationship Id="rId4" Type="http://schemas.openxmlformats.org/officeDocument/2006/relationships/tags" Target="../tags/tag2335.xml"/><Relationship Id="rId9" Type="http://schemas.openxmlformats.org/officeDocument/2006/relationships/tags" Target="../tags/tag2340.xml"/><Relationship Id="rId14" Type="http://schemas.openxmlformats.org/officeDocument/2006/relationships/tags" Target="../tags/tag2345.xml"/><Relationship Id="rId22" Type="http://schemas.openxmlformats.org/officeDocument/2006/relationships/tags" Target="../tags/tag2353.xml"/><Relationship Id="rId27" Type="http://schemas.openxmlformats.org/officeDocument/2006/relationships/tags" Target="../tags/tag2358.xml"/><Relationship Id="rId30" Type="http://schemas.openxmlformats.org/officeDocument/2006/relationships/tags" Target="../tags/tag2361.xml"/><Relationship Id="rId35" Type="http://schemas.openxmlformats.org/officeDocument/2006/relationships/slide" Target="slide243.xml"/><Relationship Id="rId8" Type="http://schemas.openxmlformats.org/officeDocument/2006/relationships/tags" Target="../tags/tag2339.xml"/><Relationship Id="rId3" Type="http://schemas.openxmlformats.org/officeDocument/2006/relationships/tags" Target="../tags/tag2334.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tags" Target="../tags/tag2362.xml"/><Relationship Id="rId5" Type="http://schemas.openxmlformats.org/officeDocument/2006/relationships/image" Target="../media/image159.png"/><Relationship Id="rId4" Type="http://schemas.openxmlformats.org/officeDocument/2006/relationships/image" Target="../media/image1.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2363.xml"/><Relationship Id="rId4" Type="http://schemas.openxmlformats.org/officeDocument/2006/relationships/image" Target="../media/image1.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tags" Target="../tags/tag2364.xml"/><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tags" Target="../tags/tag2365.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13" Type="http://schemas.openxmlformats.org/officeDocument/2006/relationships/tags" Target="../tags/tag285.xml"/><Relationship Id="rId18" Type="http://schemas.openxmlformats.org/officeDocument/2006/relationships/tags" Target="../tags/tag290.xml"/><Relationship Id="rId26" Type="http://schemas.openxmlformats.org/officeDocument/2006/relationships/tags" Target="../tags/tag298.xml"/><Relationship Id="rId39" Type="http://schemas.openxmlformats.org/officeDocument/2006/relationships/image" Target="../media/image1.emf"/><Relationship Id="rId21" Type="http://schemas.openxmlformats.org/officeDocument/2006/relationships/tags" Target="../tags/tag293.xml"/><Relationship Id="rId34" Type="http://schemas.openxmlformats.org/officeDocument/2006/relationships/slide" Target="slide55.xml"/><Relationship Id="rId7" Type="http://schemas.openxmlformats.org/officeDocument/2006/relationships/tags" Target="../tags/tag279.xml"/><Relationship Id="rId12" Type="http://schemas.openxmlformats.org/officeDocument/2006/relationships/tags" Target="../tags/tag284.xml"/><Relationship Id="rId17" Type="http://schemas.openxmlformats.org/officeDocument/2006/relationships/tags" Target="../tags/tag289.xml"/><Relationship Id="rId25" Type="http://schemas.openxmlformats.org/officeDocument/2006/relationships/tags" Target="../tags/tag297.xml"/><Relationship Id="rId33" Type="http://schemas.openxmlformats.org/officeDocument/2006/relationships/slide" Target="slide135.xml"/><Relationship Id="rId38" Type="http://schemas.openxmlformats.org/officeDocument/2006/relationships/oleObject" Target="../embeddings/oleObject22.bin"/><Relationship Id="rId2" Type="http://schemas.openxmlformats.org/officeDocument/2006/relationships/tags" Target="../tags/tag274.xml"/><Relationship Id="rId16" Type="http://schemas.openxmlformats.org/officeDocument/2006/relationships/tags" Target="../tags/tag288.xml"/><Relationship Id="rId20" Type="http://schemas.openxmlformats.org/officeDocument/2006/relationships/tags" Target="../tags/tag292.xml"/><Relationship Id="rId29" Type="http://schemas.openxmlformats.org/officeDocument/2006/relationships/slideLayout" Target="../slideLayouts/slideLayout6.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tags" Target="../tags/tag283.xml"/><Relationship Id="rId24" Type="http://schemas.openxmlformats.org/officeDocument/2006/relationships/tags" Target="../tags/tag296.xml"/><Relationship Id="rId32" Type="http://schemas.openxmlformats.org/officeDocument/2006/relationships/slide" Target="slide188.xml"/><Relationship Id="rId37" Type="http://schemas.openxmlformats.org/officeDocument/2006/relationships/slide" Target="slide5.xml"/><Relationship Id="rId5" Type="http://schemas.openxmlformats.org/officeDocument/2006/relationships/tags" Target="../tags/tag277.xml"/><Relationship Id="rId15" Type="http://schemas.openxmlformats.org/officeDocument/2006/relationships/tags" Target="../tags/tag287.xml"/><Relationship Id="rId23" Type="http://schemas.openxmlformats.org/officeDocument/2006/relationships/tags" Target="../tags/tag295.xml"/><Relationship Id="rId28" Type="http://schemas.openxmlformats.org/officeDocument/2006/relationships/tags" Target="../tags/tag300.xml"/><Relationship Id="rId36" Type="http://schemas.openxmlformats.org/officeDocument/2006/relationships/slide" Target="slide9.xml"/><Relationship Id="rId10" Type="http://schemas.openxmlformats.org/officeDocument/2006/relationships/tags" Target="../tags/tag282.xml"/><Relationship Id="rId19" Type="http://schemas.openxmlformats.org/officeDocument/2006/relationships/tags" Target="../tags/tag291.xml"/><Relationship Id="rId31" Type="http://schemas.openxmlformats.org/officeDocument/2006/relationships/slide" Target="slide220.xml"/><Relationship Id="rId4" Type="http://schemas.openxmlformats.org/officeDocument/2006/relationships/tags" Target="../tags/tag276.xml"/><Relationship Id="rId9" Type="http://schemas.openxmlformats.org/officeDocument/2006/relationships/tags" Target="../tags/tag281.xml"/><Relationship Id="rId14" Type="http://schemas.openxmlformats.org/officeDocument/2006/relationships/tags" Target="../tags/tag286.xml"/><Relationship Id="rId22" Type="http://schemas.openxmlformats.org/officeDocument/2006/relationships/tags" Target="../tags/tag294.xml"/><Relationship Id="rId27" Type="http://schemas.openxmlformats.org/officeDocument/2006/relationships/tags" Target="../tags/tag299.xml"/><Relationship Id="rId30" Type="http://schemas.openxmlformats.org/officeDocument/2006/relationships/slide" Target="slide267.xml"/><Relationship Id="rId35" Type="http://schemas.openxmlformats.org/officeDocument/2006/relationships/slide" Target="slide25.xml"/><Relationship Id="rId8" Type="http://schemas.openxmlformats.org/officeDocument/2006/relationships/tags" Target="../tags/tag280.xml"/><Relationship Id="rId3" Type="http://schemas.openxmlformats.org/officeDocument/2006/relationships/tags" Target="../tags/tag275.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2366.xml"/><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tags" Target="../tags/tag2367.xml"/><Relationship Id="rId4" Type="http://schemas.openxmlformats.org/officeDocument/2006/relationships/image" Target="../media/image1.emf"/></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2368.xml"/><Relationship Id="rId4" Type="http://schemas.openxmlformats.org/officeDocument/2006/relationships/image" Target="../media/image1.emf"/></Relationships>
</file>

<file path=ppt/slides/_rels/slide253.xml.rels><?xml version="1.0" encoding="UTF-8" standalone="yes"?>
<Relationships xmlns="http://schemas.openxmlformats.org/package/2006/relationships"><Relationship Id="rId13" Type="http://schemas.openxmlformats.org/officeDocument/2006/relationships/tags" Target="../tags/tag2381.xml"/><Relationship Id="rId18" Type="http://schemas.openxmlformats.org/officeDocument/2006/relationships/tags" Target="../tags/tag2386.xml"/><Relationship Id="rId26" Type="http://schemas.openxmlformats.org/officeDocument/2006/relationships/tags" Target="../tags/tag2394.xml"/><Relationship Id="rId39" Type="http://schemas.openxmlformats.org/officeDocument/2006/relationships/slide" Target="slide224.xml"/><Relationship Id="rId21" Type="http://schemas.openxmlformats.org/officeDocument/2006/relationships/tags" Target="../tags/tag2389.xml"/><Relationship Id="rId34" Type="http://schemas.openxmlformats.org/officeDocument/2006/relationships/slide" Target="slide259.xml"/><Relationship Id="rId7" Type="http://schemas.openxmlformats.org/officeDocument/2006/relationships/tags" Target="../tags/tag2375.xml"/><Relationship Id="rId12" Type="http://schemas.openxmlformats.org/officeDocument/2006/relationships/tags" Target="../tags/tag2380.xml"/><Relationship Id="rId17" Type="http://schemas.openxmlformats.org/officeDocument/2006/relationships/tags" Target="../tags/tag2385.xml"/><Relationship Id="rId25" Type="http://schemas.openxmlformats.org/officeDocument/2006/relationships/tags" Target="../tags/tag2393.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370.xml"/><Relationship Id="rId16" Type="http://schemas.openxmlformats.org/officeDocument/2006/relationships/tags" Target="../tags/tag2384.xml"/><Relationship Id="rId20" Type="http://schemas.openxmlformats.org/officeDocument/2006/relationships/tags" Target="../tags/tag2388.xml"/><Relationship Id="rId29" Type="http://schemas.openxmlformats.org/officeDocument/2006/relationships/tags" Target="../tags/tag2397.xml"/><Relationship Id="rId1" Type="http://schemas.openxmlformats.org/officeDocument/2006/relationships/tags" Target="../tags/tag2369.xml"/><Relationship Id="rId6" Type="http://schemas.openxmlformats.org/officeDocument/2006/relationships/tags" Target="../tags/tag2374.xml"/><Relationship Id="rId11" Type="http://schemas.openxmlformats.org/officeDocument/2006/relationships/tags" Target="../tags/tag2379.xml"/><Relationship Id="rId24" Type="http://schemas.openxmlformats.org/officeDocument/2006/relationships/tags" Target="../tags/tag2392.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373.xml"/><Relationship Id="rId15" Type="http://schemas.openxmlformats.org/officeDocument/2006/relationships/tags" Target="../tags/tag2383.xml"/><Relationship Id="rId23" Type="http://schemas.openxmlformats.org/officeDocument/2006/relationships/tags" Target="../tags/tag2391.xml"/><Relationship Id="rId28" Type="http://schemas.openxmlformats.org/officeDocument/2006/relationships/tags" Target="../tags/tag2396.xml"/><Relationship Id="rId36" Type="http://schemas.openxmlformats.org/officeDocument/2006/relationships/slide" Target="slide255.xml"/><Relationship Id="rId10" Type="http://schemas.openxmlformats.org/officeDocument/2006/relationships/tags" Target="../tags/tag2378.xml"/><Relationship Id="rId19" Type="http://schemas.openxmlformats.org/officeDocument/2006/relationships/tags" Target="../tags/tag2387.xml"/><Relationship Id="rId31" Type="http://schemas.openxmlformats.org/officeDocument/2006/relationships/slideLayout" Target="../slideLayouts/slideLayout6.xml"/><Relationship Id="rId4" Type="http://schemas.openxmlformats.org/officeDocument/2006/relationships/tags" Target="../tags/tag2372.xml"/><Relationship Id="rId9" Type="http://schemas.openxmlformats.org/officeDocument/2006/relationships/tags" Target="../tags/tag2377.xml"/><Relationship Id="rId14" Type="http://schemas.openxmlformats.org/officeDocument/2006/relationships/tags" Target="../tags/tag2382.xml"/><Relationship Id="rId22" Type="http://schemas.openxmlformats.org/officeDocument/2006/relationships/tags" Target="../tags/tag2390.xml"/><Relationship Id="rId27" Type="http://schemas.openxmlformats.org/officeDocument/2006/relationships/tags" Target="../tags/tag2395.xml"/><Relationship Id="rId30" Type="http://schemas.openxmlformats.org/officeDocument/2006/relationships/tags" Target="../tags/tag2398.xml"/><Relationship Id="rId35" Type="http://schemas.openxmlformats.org/officeDocument/2006/relationships/slide" Target="slide257.xml"/><Relationship Id="rId8" Type="http://schemas.openxmlformats.org/officeDocument/2006/relationships/tags" Target="../tags/tag2376.xml"/><Relationship Id="rId3" Type="http://schemas.openxmlformats.org/officeDocument/2006/relationships/tags" Target="../tags/tag2371.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2399.xml"/><Relationship Id="rId5" Type="http://schemas.openxmlformats.org/officeDocument/2006/relationships/image" Target="../media/image160.png"/><Relationship Id="rId4" Type="http://schemas.openxmlformats.org/officeDocument/2006/relationships/image" Target="../media/image1.emf"/></Relationships>
</file>

<file path=ppt/slides/_rels/slide255.xml.rels><?xml version="1.0" encoding="UTF-8" standalone="yes"?>
<Relationships xmlns="http://schemas.openxmlformats.org/package/2006/relationships"><Relationship Id="rId13" Type="http://schemas.openxmlformats.org/officeDocument/2006/relationships/tags" Target="../tags/tag2412.xml"/><Relationship Id="rId18" Type="http://schemas.openxmlformats.org/officeDocument/2006/relationships/tags" Target="../tags/tag2417.xml"/><Relationship Id="rId26" Type="http://schemas.openxmlformats.org/officeDocument/2006/relationships/tags" Target="../tags/tag2425.xml"/><Relationship Id="rId39" Type="http://schemas.openxmlformats.org/officeDocument/2006/relationships/slide" Target="slide224.xml"/><Relationship Id="rId21" Type="http://schemas.openxmlformats.org/officeDocument/2006/relationships/tags" Target="../tags/tag2420.xml"/><Relationship Id="rId34" Type="http://schemas.openxmlformats.org/officeDocument/2006/relationships/slide" Target="slide259.xml"/><Relationship Id="rId7" Type="http://schemas.openxmlformats.org/officeDocument/2006/relationships/tags" Target="../tags/tag2406.xml"/><Relationship Id="rId12" Type="http://schemas.openxmlformats.org/officeDocument/2006/relationships/tags" Target="../tags/tag2411.xml"/><Relationship Id="rId17" Type="http://schemas.openxmlformats.org/officeDocument/2006/relationships/tags" Target="../tags/tag2416.xml"/><Relationship Id="rId25" Type="http://schemas.openxmlformats.org/officeDocument/2006/relationships/tags" Target="../tags/tag2424.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01.xml"/><Relationship Id="rId16" Type="http://schemas.openxmlformats.org/officeDocument/2006/relationships/tags" Target="../tags/tag2415.xml"/><Relationship Id="rId20" Type="http://schemas.openxmlformats.org/officeDocument/2006/relationships/tags" Target="../tags/tag2419.xml"/><Relationship Id="rId29" Type="http://schemas.openxmlformats.org/officeDocument/2006/relationships/tags" Target="../tags/tag2428.xml"/><Relationship Id="rId1" Type="http://schemas.openxmlformats.org/officeDocument/2006/relationships/tags" Target="../tags/tag2400.xml"/><Relationship Id="rId6" Type="http://schemas.openxmlformats.org/officeDocument/2006/relationships/tags" Target="../tags/tag2405.xml"/><Relationship Id="rId11" Type="http://schemas.openxmlformats.org/officeDocument/2006/relationships/tags" Target="../tags/tag2410.xml"/><Relationship Id="rId24" Type="http://schemas.openxmlformats.org/officeDocument/2006/relationships/tags" Target="../tags/tag2423.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04.xml"/><Relationship Id="rId15" Type="http://schemas.openxmlformats.org/officeDocument/2006/relationships/tags" Target="../tags/tag2414.xml"/><Relationship Id="rId23" Type="http://schemas.openxmlformats.org/officeDocument/2006/relationships/tags" Target="../tags/tag2422.xml"/><Relationship Id="rId28" Type="http://schemas.openxmlformats.org/officeDocument/2006/relationships/tags" Target="../tags/tag2427.xml"/><Relationship Id="rId36" Type="http://schemas.openxmlformats.org/officeDocument/2006/relationships/slide" Target="slide255.xml"/><Relationship Id="rId10" Type="http://schemas.openxmlformats.org/officeDocument/2006/relationships/tags" Target="../tags/tag2409.xml"/><Relationship Id="rId19" Type="http://schemas.openxmlformats.org/officeDocument/2006/relationships/tags" Target="../tags/tag2418.xml"/><Relationship Id="rId31" Type="http://schemas.openxmlformats.org/officeDocument/2006/relationships/slideLayout" Target="../slideLayouts/slideLayout6.xml"/><Relationship Id="rId4" Type="http://schemas.openxmlformats.org/officeDocument/2006/relationships/tags" Target="../tags/tag2403.xml"/><Relationship Id="rId9" Type="http://schemas.openxmlformats.org/officeDocument/2006/relationships/tags" Target="../tags/tag2408.xml"/><Relationship Id="rId14" Type="http://schemas.openxmlformats.org/officeDocument/2006/relationships/tags" Target="../tags/tag2413.xml"/><Relationship Id="rId22" Type="http://schemas.openxmlformats.org/officeDocument/2006/relationships/tags" Target="../tags/tag2421.xml"/><Relationship Id="rId27" Type="http://schemas.openxmlformats.org/officeDocument/2006/relationships/tags" Target="../tags/tag2426.xml"/><Relationship Id="rId30" Type="http://schemas.openxmlformats.org/officeDocument/2006/relationships/tags" Target="../tags/tag2429.xml"/><Relationship Id="rId35" Type="http://schemas.openxmlformats.org/officeDocument/2006/relationships/slide" Target="slide257.xml"/><Relationship Id="rId8" Type="http://schemas.openxmlformats.org/officeDocument/2006/relationships/tags" Target="../tags/tag2407.xml"/><Relationship Id="rId3" Type="http://schemas.openxmlformats.org/officeDocument/2006/relationships/tags" Target="../tags/tag2402.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2430.xml"/><Relationship Id="rId4" Type="http://schemas.openxmlformats.org/officeDocument/2006/relationships/image" Target="../media/image1.emf"/></Relationships>
</file>

<file path=ppt/slides/_rels/slide257.xml.rels><?xml version="1.0" encoding="UTF-8" standalone="yes"?>
<Relationships xmlns="http://schemas.openxmlformats.org/package/2006/relationships"><Relationship Id="rId13" Type="http://schemas.openxmlformats.org/officeDocument/2006/relationships/tags" Target="../tags/tag2443.xml"/><Relationship Id="rId18" Type="http://schemas.openxmlformats.org/officeDocument/2006/relationships/tags" Target="../tags/tag2448.xml"/><Relationship Id="rId26" Type="http://schemas.openxmlformats.org/officeDocument/2006/relationships/tags" Target="../tags/tag2456.xml"/><Relationship Id="rId39" Type="http://schemas.openxmlformats.org/officeDocument/2006/relationships/slide" Target="slide224.xml"/><Relationship Id="rId21" Type="http://schemas.openxmlformats.org/officeDocument/2006/relationships/tags" Target="../tags/tag2451.xml"/><Relationship Id="rId34" Type="http://schemas.openxmlformats.org/officeDocument/2006/relationships/slide" Target="slide259.xml"/><Relationship Id="rId7" Type="http://schemas.openxmlformats.org/officeDocument/2006/relationships/tags" Target="../tags/tag2437.xml"/><Relationship Id="rId12" Type="http://schemas.openxmlformats.org/officeDocument/2006/relationships/tags" Target="../tags/tag2442.xml"/><Relationship Id="rId17" Type="http://schemas.openxmlformats.org/officeDocument/2006/relationships/tags" Target="../tags/tag2447.xml"/><Relationship Id="rId25" Type="http://schemas.openxmlformats.org/officeDocument/2006/relationships/tags" Target="../tags/tag2455.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32.xml"/><Relationship Id="rId16" Type="http://schemas.openxmlformats.org/officeDocument/2006/relationships/tags" Target="../tags/tag2446.xml"/><Relationship Id="rId20" Type="http://schemas.openxmlformats.org/officeDocument/2006/relationships/tags" Target="../tags/tag2450.xml"/><Relationship Id="rId29" Type="http://schemas.openxmlformats.org/officeDocument/2006/relationships/tags" Target="../tags/tag2459.xml"/><Relationship Id="rId1" Type="http://schemas.openxmlformats.org/officeDocument/2006/relationships/tags" Target="../tags/tag2431.xml"/><Relationship Id="rId6" Type="http://schemas.openxmlformats.org/officeDocument/2006/relationships/tags" Target="../tags/tag2436.xml"/><Relationship Id="rId11" Type="http://schemas.openxmlformats.org/officeDocument/2006/relationships/tags" Target="../tags/tag2441.xml"/><Relationship Id="rId24" Type="http://schemas.openxmlformats.org/officeDocument/2006/relationships/tags" Target="../tags/tag2454.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35.xml"/><Relationship Id="rId15" Type="http://schemas.openxmlformats.org/officeDocument/2006/relationships/tags" Target="../tags/tag2445.xml"/><Relationship Id="rId23" Type="http://schemas.openxmlformats.org/officeDocument/2006/relationships/tags" Target="../tags/tag2453.xml"/><Relationship Id="rId28" Type="http://schemas.openxmlformats.org/officeDocument/2006/relationships/tags" Target="../tags/tag2458.xml"/><Relationship Id="rId36" Type="http://schemas.openxmlformats.org/officeDocument/2006/relationships/slide" Target="slide255.xml"/><Relationship Id="rId10" Type="http://schemas.openxmlformats.org/officeDocument/2006/relationships/tags" Target="../tags/tag2440.xml"/><Relationship Id="rId19" Type="http://schemas.openxmlformats.org/officeDocument/2006/relationships/tags" Target="../tags/tag2449.xml"/><Relationship Id="rId31" Type="http://schemas.openxmlformats.org/officeDocument/2006/relationships/slideLayout" Target="../slideLayouts/slideLayout6.xml"/><Relationship Id="rId4" Type="http://schemas.openxmlformats.org/officeDocument/2006/relationships/tags" Target="../tags/tag2434.xml"/><Relationship Id="rId9" Type="http://schemas.openxmlformats.org/officeDocument/2006/relationships/tags" Target="../tags/tag2439.xml"/><Relationship Id="rId14" Type="http://schemas.openxmlformats.org/officeDocument/2006/relationships/tags" Target="../tags/tag2444.xml"/><Relationship Id="rId22" Type="http://schemas.openxmlformats.org/officeDocument/2006/relationships/tags" Target="../tags/tag2452.xml"/><Relationship Id="rId27" Type="http://schemas.openxmlformats.org/officeDocument/2006/relationships/tags" Target="../tags/tag2457.xml"/><Relationship Id="rId30" Type="http://schemas.openxmlformats.org/officeDocument/2006/relationships/tags" Target="../tags/tag2460.xml"/><Relationship Id="rId35" Type="http://schemas.openxmlformats.org/officeDocument/2006/relationships/slide" Target="slide257.xml"/><Relationship Id="rId8" Type="http://schemas.openxmlformats.org/officeDocument/2006/relationships/tags" Target="../tags/tag2438.xml"/><Relationship Id="rId3" Type="http://schemas.openxmlformats.org/officeDocument/2006/relationships/tags" Target="../tags/tag2433.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2461.xml"/><Relationship Id="rId4" Type="http://schemas.openxmlformats.org/officeDocument/2006/relationships/image" Target="../media/image1.emf"/></Relationships>
</file>

<file path=ppt/slides/_rels/slide259.xml.rels><?xml version="1.0" encoding="UTF-8" standalone="yes"?>
<Relationships xmlns="http://schemas.openxmlformats.org/package/2006/relationships"><Relationship Id="rId13" Type="http://schemas.openxmlformats.org/officeDocument/2006/relationships/tags" Target="../tags/tag2474.xml"/><Relationship Id="rId18" Type="http://schemas.openxmlformats.org/officeDocument/2006/relationships/tags" Target="../tags/tag2479.xml"/><Relationship Id="rId26" Type="http://schemas.openxmlformats.org/officeDocument/2006/relationships/tags" Target="../tags/tag2487.xml"/><Relationship Id="rId39" Type="http://schemas.openxmlformats.org/officeDocument/2006/relationships/slide" Target="slide224.xml"/><Relationship Id="rId21" Type="http://schemas.openxmlformats.org/officeDocument/2006/relationships/tags" Target="../tags/tag2482.xml"/><Relationship Id="rId34" Type="http://schemas.openxmlformats.org/officeDocument/2006/relationships/slide" Target="slide259.xml"/><Relationship Id="rId7" Type="http://schemas.openxmlformats.org/officeDocument/2006/relationships/tags" Target="../tags/tag2468.xml"/><Relationship Id="rId12" Type="http://schemas.openxmlformats.org/officeDocument/2006/relationships/tags" Target="../tags/tag2473.xml"/><Relationship Id="rId17" Type="http://schemas.openxmlformats.org/officeDocument/2006/relationships/tags" Target="../tags/tag2478.xml"/><Relationship Id="rId25" Type="http://schemas.openxmlformats.org/officeDocument/2006/relationships/tags" Target="../tags/tag2486.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63.xml"/><Relationship Id="rId16" Type="http://schemas.openxmlformats.org/officeDocument/2006/relationships/tags" Target="../tags/tag2477.xml"/><Relationship Id="rId20" Type="http://schemas.openxmlformats.org/officeDocument/2006/relationships/tags" Target="../tags/tag2481.xml"/><Relationship Id="rId29" Type="http://schemas.openxmlformats.org/officeDocument/2006/relationships/tags" Target="../tags/tag2490.xml"/><Relationship Id="rId1" Type="http://schemas.openxmlformats.org/officeDocument/2006/relationships/tags" Target="../tags/tag2462.xml"/><Relationship Id="rId6" Type="http://schemas.openxmlformats.org/officeDocument/2006/relationships/tags" Target="../tags/tag2467.xml"/><Relationship Id="rId11" Type="http://schemas.openxmlformats.org/officeDocument/2006/relationships/tags" Target="../tags/tag2472.xml"/><Relationship Id="rId24" Type="http://schemas.openxmlformats.org/officeDocument/2006/relationships/tags" Target="../tags/tag2485.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66.xml"/><Relationship Id="rId15" Type="http://schemas.openxmlformats.org/officeDocument/2006/relationships/tags" Target="../tags/tag2476.xml"/><Relationship Id="rId23" Type="http://schemas.openxmlformats.org/officeDocument/2006/relationships/tags" Target="../tags/tag2484.xml"/><Relationship Id="rId28" Type="http://schemas.openxmlformats.org/officeDocument/2006/relationships/tags" Target="../tags/tag2489.xml"/><Relationship Id="rId36" Type="http://schemas.openxmlformats.org/officeDocument/2006/relationships/slide" Target="slide255.xml"/><Relationship Id="rId10" Type="http://schemas.openxmlformats.org/officeDocument/2006/relationships/tags" Target="../tags/tag2471.xml"/><Relationship Id="rId19" Type="http://schemas.openxmlformats.org/officeDocument/2006/relationships/tags" Target="../tags/tag2480.xml"/><Relationship Id="rId31" Type="http://schemas.openxmlformats.org/officeDocument/2006/relationships/slideLayout" Target="../slideLayouts/slideLayout6.xml"/><Relationship Id="rId4" Type="http://schemas.openxmlformats.org/officeDocument/2006/relationships/tags" Target="../tags/tag2465.xml"/><Relationship Id="rId9" Type="http://schemas.openxmlformats.org/officeDocument/2006/relationships/tags" Target="../tags/tag2470.xml"/><Relationship Id="rId14" Type="http://schemas.openxmlformats.org/officeDocument/2006/relationships/tags" Target="../tags/tag2475.xml"/><Relationship Id="rId22" Type="http://schemas.openxmlformats.org/officeDocument/2006/relationships/tags" Target="../tags/tag2483.xml"/><Relationship Id="rId27" Type="http://schemas.openxmlformats.org/officeDocument/2006/relationships/tags" Target="../tags/tag2488.xml"/><Relationship Id="rId30" Type="http://schemas.openxmlformats.org/officeDocument/2006/relationships/tags" Target="../tags/tag2491.xml"/><Relationship Id="rId35" Type="http://schemas.openxmlformats.org/officeDocument/2006/relationships/slide" Target="slide257.xml"/><Relationship Id="rId8" Type="http://schemas.openxmlformats.org/officeDocument/2006/relationships/tags" Target="../tags/tag2469.xml"/><Relationship Id="rId3" Type="http://schemas.openxmlformats.org/officeDocument/2006/relationships/tags" Target="../tags/tag246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301.xml"/><Relationship Id="rId5" Type="http://schemas.openxmlformats.org/officeDocument/2006/relationships/image" Target="../media/image17.png"/><Relationship Id="rId4" Type="http://schemas.openxmlformats.org/officeDocument/2006/relationships/image" Target="../media/image1.e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2492.xml"/><Relationship Id="rId4" Type="http://schemas.openxmlformats.org/officeDocument/2006/relationships/image" Target="../media/image1.emf"/></Relationships>
</file>

<file path=ppt/slides/_rels/slide261.xml.rels><?xml version="1.0" encoding="UTF-8" standalone="yes"?>
<Relationships xmlns="http://schemas.openxmlformats.org/package/2006/relationships"><Relationship Id="rId13" Type="http://schemas.openxmlformats.org/officeDocument/2006/relationships/tags" Target="../tags/tag2505.xml"/><Relationship Id="rId18" Type="http://schemas.openxmlformats.org/officeDocument/2006/relationships/tags" Target="../tags/tag2510.xml"/><Relationship Id="rId26" Type="http://schemas.openxmlformats.org/officeDocument/2006/relationships/tags" Target="../tags/tag2518.xml"/><Relationship Id="rId39" Type="http://schemas.openxmlformats.org/officeDocument/2006/relationships/slide" Target="slide224.xml"/><Relationship Id="rId21" Type="http://schemas.openxmlformats.org/officeDocument/2006/relationships/tags" Target="../tags/tag2513.xml"/><Relationship Id="rId34" Type="http://schemas.openxmlformats.org/officeDocument/2006/relationships/slide" Target="slide259.xml"/><Relationship Id="rId7" Type="http://schemas.openxmlformats.org/officeDocument/2006/relationships/tags" Target="../tags/tag2499.xml"/><Relationship Id="rId12" Type="http://schemas.openxmlformats.org/officeDocument/2006/relationships/tags" Target="../tags/tag2504.xml"/><Relationship Id="rId17" Type="http://schemas.openxmlformats.org/officeDocument/2006/relationships/tags" Target="../tags/tag2509.xml"/><Relationship Id="rId25" Type="http://schemas.openxmlformats.org/officeDocument/2006/relationships/tags" Target="../tags/tag2517.xml"/><Relationship Id="rId33" Type="http://schemas.openxmlformats.org/officeDocument/2006/relationships/slide" Target="slide261.xml"/><Relationship Id="rId38" Type="http://schemas.openxmlformats.org/officeDocument/2006/relationships/slide" Target="slide236.xml"/><Relationship Id="rId2" Type="http://schemas.openxmlformats.org/officeDocument/2006/relationships/tags" Target="../tags/tag2494.xml"/><Relationship Id="rId16" Type="http://schemas.openxmlformats.org/officeDocument/2006/relationships/tags" Target="../tags/tag2508.xml"/><Relationship Id="rId20" Type="http://schemas.openxmlformats.org/officeDocument/2006/relationships/tags" Target="../tags/tag2512.xml"/><Relationship Id="rId29" Type="http://schemas.openxmlformats.org/officeDocument/2006/relationships/tags" Target="../tags/tag2521.xml"/><Relationship Id="rId1" Type="http://schemas.openxmlformats.org/officeDocument/2006/relationships/tags" Target="../tags/tag2493.xml"/><Relationship Id="rId6" Type="http://schemas.openxmlformats.org/officeDocument/2006/relationships/tags" Target="../tags/tag2498.xml"/><Relationship Id="rId11" Type="http://schemas.openxmlformats.org/officeDocument/2006/relationships/tags" Target="../tags/tag2503.xml"/><Relationship Id="rId24" Type="http://schemas.openxmlformats.org/officeDocument/2006/relationships/tags" Target="../tags/tag2516.xml"/><Relationship Id="rId32" Type="http://schemas.openxmlformats.org/officeDocument/2006/relationships/slide" Target="slide264.xml"/><Relationship Id="rId37" Type="http://schemas.openxmlformats.org/officeDocument/2006/relationships/slide" Target="slide253.xml"/><Relationship Id="rId40" Type="http://schemas.openxmlformats.org/officeDocument/2006/relationships/slide" Target="slide222.xml"/><Relationship Id="rId5" Type="http://schemas.openxmlformats.org/officeDocument/2006/relationships/tags" Target="../tags/tag2497.xml"/><Relationship Id="rId15" Type="http://schemas.openxmlformats.org/officeDocument/2006/relationships/tags" Target="../tags/tag2507.xml"/><Relationship Id="rId23" Type="http://schemas.openxmlformats.org/officeDocument/2006/relationships/tags" Target="../tags/tag2515.xml"/><Relationship Id="rId28" Type="http://schemas.openxmlformats.org/officeDocument/2006/relationships/tags" Target="../tags/tag2520.xml"/><Relationship Id="rId36" Type="http://schemas.openxmlformats.org/officeDocument/2006/relationships/slide" Target="slide255.xml"/><Relationship Id="rId10" Type="http://schemas.openxmlformats.org/officeDocument/2006/relationships/tags" Target="../tags/tag2502.xml"/><Relationship Id="rId19" Type="http://schemas.openxmlformats.org/officeDocument/2006/relationships/tags" Target="../tags/tag2511.xml"/><Relationship Id="rId31" Type="http://schemas.openxmlformats.org/officeDocument/2006/relationships/slideLayout" Target="../slideLayouts/slideLayout6.xml"/><Relationship Id="rId4" Type="http://schemas.openxmlformats.org/officeDocument/2006/relationships/tags" Target="../tags/tag2496.xml"/><Relationship Id="rId9" Type="http://schemas.openxmlformats.org/officeDocument/2006/relationships/tags" Target="../tags/tag2501.xml"/><Relationship Id="rId14" Type="http://schemas.openxmlformats.org/officeDocument/2006/relationships/tags" Target="../tags/tag2506.xml"/><Relationship Id="rId22" Type="http://schemas.openxmlformats.org/officeDocument/2006/relationships/tags" Target="../tags/tag2514.xml"/><Relationship Id="rId27" Type="http://schemas.openxmlformats.org/officeDocument/2006/relationships/tags" Target="../tags/tag2519.xml"/><Relationship Id="rId30" Type="http://schemas.openxmlformats.org/officeDocument/2006/relationships/tags" Target="../tags/tag2522.xml"/><Relationship Id="rId35" Type="http://schemas.openxmlformats.org/officeDocument/2006/relationships/slide" Target="slide257.xml"/><Relationship Id="rId8" Type="http://schemas.openxmlformats.org/officeDocument/2006/relationships/tags" Target="../tags/tag2500.xml"/><Relationship Id="rId3" Type="http://schemas.openxmlformats.org/officeDocument/2006/relationships/tags" Target="../tags/tag2495.xml"/></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2523.xml"/><Relationship Id="rId5" Type="http://schemas.openxmlformats.org/officeDocument/2006/relationships/image" Target="../media/image161.png"/><Relationship Id="rId4" Type="http://schemas.openxmlformats.org/officeDocument/2006/relationships/image" Target="../media/image1.emf"/></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tags" Target="../tags/tag2524.xml"/><Relationship Id="rId4" Type="http://schemas.openxmlformats.org/officeDocument/2006/relationships/image" Target="../media/image1.emf"/></Relationships>
</file>

<file path=ppt/slides/_rels/slide264.xml.rels><?xml version="1.0" encoding="UTF-8" standalone="yes"?>
<Relationships xmlns="http://schemas.openxmlformats.org/package/2006/relationships"><Relationship Id="rId8" Type="http://schemas.openxmlformats.org/officeDocument/2006/relationships/tags" Target="../tags/tag2532.xml"/><Relationship Id="rId13" Type="http://schemas.openxmlformats.org/officeDocument/2006/relationships/tags" Target="../tags/tag2537.xml"/><Relationship Id="rId18" Type="http://schemas.openxmlformats.org/officeDocument/2006/relationships/tags" Target="../tags/tag2542.xml"/><Relationship Id="rId26" Type="http://schemas.openxmlformats.org/officeDocument/2006/relationships/oleObject" Target="../embeddings/oleObject195.bin"/><Relationship Id="rId3" Type="http://schemas.openxmlformats.org/officeDocument/2006/relationships/tags" Target="../tags/tag2527.xml"/><Relationship Id="rId21" Type="http://schemas.openxmlformats.org/officeDocument/2006/relationships/slide" Target="slide264.xml"/><Relationship Id="rId7" Type="http://schemas.openxmlformats.org/officeDocument/2006/relationships/tags" Target="../tags/tag2531.xml"/><Relationship Id="rId12" Type="http://schemas.openxmlformats.org/officeDocument/2006/relationships/tags" Target="../tags/tag2536.xml"/><Relationship Id="rId17" Type="http://schemas.openxmlformats.org/officeDocument/2006/relationships/tags" Target="../tags/tag2541.xml"/><Relationship Id="rId25" Type="http://schemas.openxmlformats.org/officeDocument/2006/relationships/slide" Target="slide222.xml"/><Relationship Id="rId2" Type="http://schemas.openxmlformats.org/officeDocument/2006/relationships/tags" Target="../tags/tag2526.xml"/><Relationship Id="rId16" Type="http://schemas.openxmlformats.org/officeDocument/2006/relationships/tags" Target="../tags/tag2540.xml"/><Relationship Id="rId20" Type="http://schemas.openxmlformats.org/officeDocument/2006/relationships/slideLayout" Target="../slideLayouts/slideLayout6.xml"/><Relationship Id="rId1" Type="http://schemas.openxmlformats.org/officeDocument/2006/relationships/tags" Target="../tags/tag2525.xml"/><Relationship Id="rId6" Type="http://schemas.openxmlformats.org/officeDocument/2006/relationships/tags" Target="../tags/tag2530.xml"/><Relationship Id="rId11" Type="http://schemas.openxmlformats.org/officeDocument/2006/relationships/tags" Target="../tags/tag2535.xml"/><Relationship Id="rId24" Type="http://schemas.openxmlformats.org/officeDocument/2006/relationships/slide" Target="slide224.xml"/><Relationship Id="rId5" Type="http://schemas.openxmlformats.org/officeDocument/2006/relationships/tags" Target="../tags/tag2529.xml"/><Relationship Id="rId15" Type="http://schemas.openxmlformats.org/officeDocument/2006/relationships/tags" Target="../tags/tag2539.xml"/><Relationship Id="rId23" Type="http://schemas.openxmlformats.org/officeDocument/2006/relationships/slide" Target="slide236.xml"/><Relationship Id="rId10" Type="http://schemas.openxmlformats.org/officeDocument/2006/relationships/tags" Target="../tags/tag2534.xml"/><Relationship Id="rId19" Type="http://schemas.openxmlformats.org/officeDocument/2006/relationships/tags" Target="../tags/tag2543.xml"/><Relationship Id="rId4" Type="http://schemas.openxmlformats.org/officeDocument/2006/relationships/tags" Target="../tags/tag2528.xml"/><Relationship Id="rId9" Type="http://schemas.openxmlformats.org/officeDocument/2006/relationships/tags" Target="../tags/tag2533.xml"/><Relationship Id="rId14" Type="http://schemas.openxmlformats.org/officeDocument/2006/relationships/tags" Target="../tags/tag2538.xml"/><Relationship Id="rId22" Type="http://schemas.openxmlformats.org/officeDocument/2006/relationships/slide" Target="slide253.xml"/><Relationship Id="rId27" Type="http://schemas.openxmlformats.org/officeDocument/2006/relationships/image" Target="../media/image1.emf"/></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tags" Target="../tags/tag2544.xml"/><Relationship Id="rId5" Type="http://schemas.openxmlformats.org/officeDocument/2006/relationships/image" Target="../media/image162.png"/><Relationship Id="rId4" Type="http://schemas.openxmlformats.org/officeDocument/2006/relationships/image" Target="../media/image1.emf"/></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tags" Target="../tags/tag2545.xml"/><Relationship Id="rId4" Type="http://schemas.openxmlformats.org/officeDocument/2006/relationships/image" Target="../media/image1.emf"/></Relationships>
</file>

<file path=ppt/slides/_rels/slide267.xml.rels><?xml version="1.0" encoding="UTF-8" standalone="yes"?>
<Relationships xmlns="http://schemas.openxmlformats.org/package/2006/relationships"><Relationship Id="rId13" Type="http://schemas.openxmlformats.org/officeDocument/2006/relationships/tags" Target="../tags/tag2558.xml"/><Relationship Id="rId18" Type="http://schemas.openxmlformats.org/officeDocument/2006/relationships/tags" Target="../tags/tag2563.xml"/><Relationship Id="rId26" Type="http://schemas.openxmlformats.org/officeDocument/2006/relationships/tags" Target="../tags/tag2571.xml"/><Relationship Id="rId39" Type="http://schemas.openxmlformats.org/officeDocument/2006/relationships/image" Target="../media/image1.emf"/><Relationship Id="rId21" Type="http://schemas.openxmlformats.org/officeDocument/2006/relationships/tags" Target="../tags/tag2566.xml"/><Relationship Id="rId34" Type="http://schemas.openxmlformats.org/officeDocument/2006/relationships/slide" Target="slide55.xml"/><Relationship Id="rId7" Type="http://schemas.openxmlformats.org/officeDocument/2006/relationships/tags" Target="../tags/tag2552.xml"/><Relationship Id="rId12" Type="http://schemas.openxmlformats.org/officeDocument/2006/relationships/tags" Target="../tags/tag2557.xml"/><Relationship Id="rId17" Type="http://schemas.openxmlformats.org/officeDocument/2006/relationships/tags" Target="../tags/tag2562.xml"/><Relationship Id="rId25" Type="http://schemas.openxmlformats.org/officeDocument/2006/relationships/tags" Target="../tags/tag2570.xml"/><Relationship Id="rId33" Type="http://schemas.openxmlformats.org/officeDocument/2006/relationships/slide" Target="slide135.xml"/><Relationship Id="rId38" Type="http://schemas.openxmlformats.org/officeDocument/2006/relationships/oleObject" Target="../embeddings/oleObject198.bin"/><Relationship Id="rId2" Type="http://schemas.openxmlformats.org/officeDocument/2006/relationships/tags" Target="../tags/tag2547.xml"/><Relationship Id="rId16" Type="http://schemas.openxmlformats.org/officeDocument/2006/relationships/tags" Target="../tags/tag2561.xml"/><Relationship Id="rId20" Type="http://schemas.openxmlformats.org/officeDocument/2006/relationships/tags" Target="../tags/tag2565.xml"/><Relationship Id="rId29" Type="http://schemas.openxmlformats.org/officeDocument/2006/relationships/slideLayout" Target="../slideLayouts/slideLayout6.xml"/><Relationship Id="rId1" Type="http://schemas.openxmlformats.org/officeDocument/2006/relationships/tags" Target="../tags/tag2546.xml"/><Relationship Id="rId6" Type="http://schemas.openxmlformats.org/officeDocument/2006/relationships/tags" Target="../tags/tag2551.xml"/><Relationship Id="rId11" Type="http://schemas.openxmlformats.org/officeDocument/2006/relationships/tags" Target="../tags/tag2556.xml"/><Relationship Id="rId24" Type="http://schemas.openxmlformats.org/officeDocument/2006/relationships/tags" Target="../tags/tag2569.xml"/><Relationship Id="rId32" Type="http://schemas.openxmlformats.org/officeDocument/2006/relationships/slide" Target="slide188.xml"/><Relationship Id="rId37" Type="http://schemas.openxmlformats.org/officeDocument/2006/relationships/slide" Target="slide5.xml"/><Relationship Id="rId5" Type="http://schemas.openxmlformats.org/officeDocument/2006/relationships/tags" Target="../tags/tag2550.xml"/><Relationship Id="rId15" Type="http://schemas.openxmlformats.org/officeDocument/2006/relationships/tags" Target="../tags/tag2560.xml"/><Relationship Id="rId23" Type="http://schemas.openxmlformats.org/officeDocument/2006/relationships/tags" Target="../tags/tag2568.xml"/><Relationship Id="rId28" Type="http://schemas.openxmlformats.org/officeDocument/2006/relationships/tags" Target="../tags/tag2573.xml"/><Relationship Id="rId36" Type="http://schemas.openxmlformats.org/officeDocument/2006/relationships/slide" Target="slide9.xml"/><Relationship Id="rId10" Type="http://schemas.openxmlformats.org/officeDocument/2006/relationships/tags" Target="../tags/tag2555.xml"/><Relationship Id="rId19" Type="http://schemas.openxmlformats.org/officeDocument/2006/relationships/tags" Target="../tags/tag2564.xml"/><Relationship Id="rId31" Type="http://schemas.openxmlformats.org/officeDocument/2006/relationships/slide" Target="slide220.xml"/><Relationship Id="rId4" Type="http://schemas.openxmlformats.org/officeDocument/2006/relationships/tags" Target="../tags/tag2549.xml"/><Relationship Id="rId9" Type="http://schemas.openxmlformats.org/officeDocument/2006/relationships/tags" Target="../tags/tag2554.xml"/><Relationship Id="rId14" Type="http://schemas.openxmlformats.org/officeDocument/2006/relationships/tags" Target="../tags/tag2559.xml"/><Relationship Id="rId22" Type="http://schemas.openxmlformats.org/officeDocument/2006/relationships/tags" Target="../tags/tag2567.xml"/><Relationship Id="rId27" Type="http://schemas.openxmlformats.org/officeDocument/2006/relationships/tags" Target="../tags/tag2572.xml"/><Relationship Id="rId30" Type="http://schemas.openxmlformats.org/officeDocument/2006/relationships/slide" Target="slide267.xml"/><Relationship Id="rId35" Type="http://schemas.openxmlformats.org/officeDocument/2006/relationships/slide" Target="slide25.xml"/><Relationship Id="rId8" Type="http://schemas.openxmlformats.org/officeDocument/2006/relationships/tags" Target="../tags/tag2553.xml"/><Relationship Id="rId3" Type="http://schemas.openxmlformats.org/officeDocument/2006/relationships/tags" Target="../tags/tag2548.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tags" Target="../tags/tag2574.xml"/><Relationship Id="rId5" Type="http://schemas.openxmlformats.org/officeDocument/2006/relationships/image" Target="../media/image163.png"/><Relationship Id="rId4" Type="http://schemas.openxmlformats.org/officeDocument/2006/relationships/image" Target="../media/image1.emf"/></Relationships>
</file>

<file path=ppt/slides/_rels/slide269.xml.rels><?xml version="1.0" encoding="UTF-8" standalone="yes"?>
<Relationships xmlns="http://schemas.openxmlformats.org/package/2006/relationships"><Relationship Id="rId13" Type="http://schemas.openxmlformats.org/officeDocument/2006/relationships/tags" Target="../tags/tag2587.xml"/><Relationship Id="rId18" Type="http://schemas.openxmlformats.org/officeDocument/2006/relationships/tags" Target="../tags/tag2592.xml"/><Relationship Id="rId26" Type="http://schemas.openxmlformats.org/officeDocument/2006/relationships/slideLayout" Target="../slideLayouts/slideLayout6.xml"/><Relationship Id="rId3" Type="http://schemas.openxmlformats.org/officeDocument/2006/relationships/tags" Target="../tags/tag2577.xml"/><Relationship Id="rId21" Type="http://schemas.openxmlformats.org/officeDocument/2006/relationships/tags" Target="../tags/tag2595.xml"/><Relationship Id="rId34" Type="http://schemas.openxmlformats.org/officeDocument/2006/relationships/oleObject" Target="../embeddings/oleObject200.bin"/><Relationship Id="rId7" Type="http://schemas.openxmlformats.org/officeDocument/2006/relationships/tags" Target="../tags/tag2581.xml"/><Relationship Id="rId12" Type="http://schemas.openxmlformats.org/officeDocument/2006/relationships/tags" Target="../tags/tag2586.xml"/><Relationship Id="rId17" Type="http://schemas.openxmlformats.org/officeDocument/2006/relationships/tags" Target="../tags/tag2591.xml"/><Relationship Id="rId25" Type="http://schemas.openxmlformats.org/officeDocument/2006/relationships/tags" Target="../tags/tag2599.xml"/><Relationship Id="rId33" Type="http://schemas.openxmlformats.org/officeDocument/2006/relationships/slide" Target="slide269.xml"/><Relationship Id="rId2" Type="http://schemas.openxmlformats.org/officeDocument/2006/relationships/tags" Target="../tags/tag2576.xml"/><Relationship Id="rId16" Type="http://schemas.openxmlformats.org/officeDocument/2006/relationships/tags" Target="../tags/tag2590.xml"/><Relationship Id="rId20" Type="http://schemas.openxmlformats.org/officeDocument/2006/relationships/tags" Target="../tags/tag2594.xml"/><Relationship Id="rId29" Type="http://schemas.openxmlformats.org/officeDocument/2006/relationships/slide" Target="slide277.xml"/><Relationship Id="rId1" Type="http://schemas.openxmlformats.org/officeDocument/2006/relationships/tags" Target="../tags/tag2575.xml"/><Relationship Id="rId6" Type="http://schemas.openxmlformats.org/officeDocument/2006/relationships/tags" Target="../tags/tag2580.xml"/><Relationship Id="rId11" Type="http://schemas.openxmlformats.org/officeDocument/2006/relationships/tags" Target="../tags/tag2585.xml"/><Relationship Id="rId24" Type="http://schemas.openxmlformats.org/officeDocument/2006/relationships/tags" Target="../tags/tag2598.xml"/><Relationship Id="rId32" Type="http://schemas.openxmlformats.org/officeDocument/2006/relationships/slide" Target="slide271.xml"/><Relationship Id="rId5" Type="http://schemas.openxmlformats.org/officeDocument/2006/relationships/tags" Target="../tags/tag2579.xml"/><Relationship Id="rId15" Type="http://schemas.openxmlformats.org/officeDocument/2006/relationships/tags" Target="../tags/tag2589.xml"/><Relationship Id="rId23" Type="http://schemas.openxmlformats.org/officeDocument/2006/relationships/tags" Target="../tags/tag2597.xml"/><Relationship Id="rId28" Type="http://schemas.openxmlformats.org/officeDocument/2006/relationships/slide" Target="slide279.xml"/><Relationship Id="rId10" Type="http://schemas.openxmlformats.org/officeDocument/2006/relationships/tags" Target="../tags/tag2584.xml"/><Relationship Id="rId19" Type="http://schemas.openxmlformats.org/officeDocument/2006/relationships/tags" Target="../tags/tag2593.xml"/><Relationship Id="rId31" Type="http://schemas.openxmlformats.org/officeDocument/2006/relationships/slide" Target="slide273.xml"/><Relationship Id="rId4" Type="http://schemas.openxmlformats.org/officeDocument/2006/relationships/tags" Target="../tags/tag2578.xml"/><Relationship Id="rId9" Type="http://schemas.openxmlformats.org/officeDocument/2006/relationships/tags" Target="../tags/tag2583.xml"/><Relationship Id="rId14" Type="http://schemas.openxmlformats.org/officeDocument/2006/relationships/tags" Target="../tags/tag2588.xml"/><Relationship Id="rId22" Type="http://schemas.openxmlformats.org/officeDocument/2006/relationships/tags" Target="../tags/tag2596.xml"/><Relationship Id="rId27" Type="http://schemas.openxmlformats.org/officeDocument/2006/relationships/slide" Target="slide281.xml"/><Relationship Id="rId30" Type="http://schemas.openxmlformats.org/officeDocument/2006/relationships/slide" Target="slide275.xml"/><Relationship Id="rId35" Type="http://schemas.openxmlformats.org/officeDocument/2006/relationships/image" Target="../media/image1.emf"/><Relationship Id="rId8" Type="http://schemas.openxmlformats.org/officeDocument/2006/relationships/tags" Target="../tags/tag2582.xml"/></Relationships>
</file>

<file path=ppt/slides/_rels/slide27.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tags" Target="../tags/tag314.xml"/><Relationship Id="rId18" Type="http://schemas.openxmlformats.org/officeDocument/2006/relationships/oleObject" Target="../embeddings/oleObject24.bin"/><Relationship Id="rId3" Type="http://schemas.openxmlformats.org/officeDocument/2006/relationships/tags" Target="../tags/tag304.xml"/><Relationship Id="rId21" Type="http://schemas.openxmlformats.org/officeDocument/2006/relationships/slide" Target="slide41.xml"/><Relationship Id="rId7" Type="http://schemas.openxmlformats.org/officeDocument/2006/relationships/tags" Target="../tags/tag308.xml"/><Relationship Id="rId12" Type="http://schemas.openxmlformats.org/officeDocument/2006/relationships/tags" Target="../tags/tag313.xml"/><Relationship Id="rId17" Type="http://schemas.openxmlformats.org/officeDocument/2006/relationships/slideLayout" Target="../slideLayouts/slideLayout6.xml"/><Relationship Id="rId2" Type="http://schemas.openxmlformats.org/officeDocument/2006/relationships/tags" Target="../tags/tag303.xml"/><Relationship Id="rId16" Type="http://schemas.openxmlformats.org/officeDocument/2006/relationships/tags" Target="../tags/tag317.xml"/><Relationship Id="rId20" Type="http://schemas.openxmlformats.org/officeDocument/2006/relationships/slide" Target="slide50.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tags" Target="../tags/tag312.xml"/><Relationship Id="rId5" Type="http://schemas.openxmlformats.org/officeDocument/2006/relationships/tags" Target="../tags/tag306.xml"/><Relationship Id="rId15" Type="http://schemas.openxmlformats.org/officeDocument/2006/relationships/tags" Target="../tags/tag316.xml"/><Relationship Id="rId23" Type="http://schemas.openxmlformats.org/officeDocument/2006/relationships/slide" Target="slide27.xml"/><Relationship Id="rId10" Type="http://schemas.openxmlformats.org/officeDocument/2006/relationships/tags" Target="../tags/tag311.xml"/><Relationship Id="rId19" Type="http://schemas.openxmlformats.org/officeDocument/2006/relationships/image" Target="../media/image18.emf"/><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tags" Target="../tags/tag315.xml"/><Relationship Id="rId22" Type="http://schemas.openxmlformats.org/officeDocument/2006/relationships/slide" Target="slide29.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tags" Target="../tags/tag2600.xml"/><Relationship Id="rId4" Type="http://schemas.openxmlformats.org/officeDocument/2006/relationships/image" Target="../media/image1.emf"/></Relationships>
</file>

<file path=ppt/slides/_rels/slide271.xml.rels><?xml version="1.0" encoding="UTF-8" standalone="yes"?>
<Relationships xmlns="http://schemas.openxmlformats.org/package/2006/relationships"><Relationship Id="rId8" Type="http://schemas.openxmlformats.org/officeDocument/2006/relationships/tags" Target="../tags/tag2608.xml"/><Relationship Id="rId13" Type="http://schemas.openxmlformats.org/officeDocument/2006/relationships/tags" Target="../tags/tag2613.xml"/><Relationship Id="rId18" Type="http://schemas.openxmlformats.org/officeDocument/2006/relationships/tags" Target="../tags/tag2618.xml"/><Relationship Id="rId26" Type="http://schemas.openxmlformats.org/officeDocument/2006/relationships/slide" Target="slide281.xml"/><Relationship Id="rId3" Type="http://schemas.openxmlformats.org/officeDocument/2006/relationships/tags" Target="../tags/tag2603.xml"/><Relationship Id="rId21" Type="http://schemas.openxmlformats.org/officeDocument/2006/relationships/tags" Target="../tags/tag2621.xml"/><Relationship Id="rId7" Type="http://schemas.openxmlformats.org/officeDocument/2006/relationships/tags" Target="../tags/tag2607.xml"/><Relationship Id="rId12" Type="http://schemas.openxmlformats.org/officeDocument/2006/relationships/tags" Target="../tags/tag2612.xml"/><Relationship Id="rId17" Type="http://schemas.openxmlformats.org/officeDocument/2006/relationships/tags" Target="../tags/tag2617.xml"/><Relationship Id="rId25" Type="http://schemas.openxmlformats.org/officeDocument/2006/relationships/slideLayout" Target="../slideLayouts/slideLayout6.xml"/><Relationship Id="rId2" Type="http://schemas.openxmlformats.org/officeDocument/2006/relationships/tags" Target="../tags/tag2602.xml"/><Relationship Id="rId16" Type="http://schemas.openxmlformats.org/officeDocument/2006/relationships/tags" Target="../tags/tag2616.xml"/><Relationship Id="rId20" Type="http://schemas.openxmlformats.org/officeDocument/2006/relationships/tags" Target="../tags/tag2620.xml"/><Relationship Id="rId29" Type="http://schemas.openxmlformats.org/officeDocument/2006/relationships/slide" Target="slide275.xml"/><Relationship Id="rId1" Type="http://schemas.openxmlformats.org/officeDocument/2006/relationships/tags" Target="../tags/tag2601.xml"/><Relationship Id="rId6" Type="http://schemas.openxmlformats.org/officeDocument/2006/relationships/tags" Target="../tags/tag2606.xml"/><Relationship Id="rId11" Type="http://schemas.openxmlformats.org/officeDocument/2006/relationships/tags" Target="../tags/tag2611.xml"/><Relationship Id="rId24" Type="http://schemas.openxmlformats.org/officeDocument/2006/relationships/tags" Target="../tags/tag2624.xml"/><Relationship Id="rId32" Type="http://schemas.openxmlformats.org/officeDocument/2006/relationships/slide" Target="slide269.xml"/><Relationship Id="rId5" Type="http://schemas.openxmlformats.org/officeDocument/2006/relationships/tags" Target="../tags/tag2605.xml"/><Relationship Id="rId15" Type="http://schemas.openxmlformats.org/officeDocument/2006/relationships/tags" Target="../tags/tag2615.xml"/><Relationship Id="rId23" Type="http://schemas.openxmlformats.org/officeDocument/2006/relationships/tags" Target="../tags/tag2623.xml"/><Relationship Id="rId28" Type="http://schemas.openxmlformats.org/officeDocument/2006/relationships/slide" Target="slide277.xml"/><Relationship Id="rId10" Type="http://schemas.openxmlformats.org/officeDocument/2006/relationships/tags" Target="../tags/tag2610.xml"/><Relationship Id="rId19" Type="http://schemas.openxmlformats.org/officeDocument/2006/relationships/tags" Target="../tags/tag2619.xml"/><Relationship Id="rId31" Type="http://schemas.openxmlformats.org/officeDocument/2006/relationships/slide" Target="slide271.xml"/><Relationship Id="rId4" Type="http://schemas.openxmlformats.org/officeDocument/2006/relationships/tags" Target="../tags/tag2604.xml"/><Relationship Id="rId9" Type="http://schemas.openxmlformats.org/officeDocument/2006/relationships/tags" Target="../tags/tag2609.xml"/><Relationship Id="rId14" Type="http://schemas.openxmlformats.org/officeDocument/2006/relationships/tags" Target="../tags/tag2614.xml"/><Relationship Id="rId22" Type="http://schemas.openxmlformats.org/officeDocument/2006/relationships/tags" Target="../tags/tag2622.xml"/><Relationship Id="rId27" Type="http://schemas.openxmlformats.org/officeDocument/2006/relationships/slide" Target="slide279.xml"/><Relationship Id="rId30" Type="http://schemas.openxmlformats.org/officeDocument/2006/relationships/slide" Target="slide273.xml"/></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tags" Target="../tags/tag2625.xml"/><Relationship Id="rId4" Type="http://schemas.openxmlformats.org/officeDocument/2006/relationships/image" Target="../media/image1.emf"/></Relationships>
</file>

<file path=ppt/slides/_rels/slide273.xml.rels><?xml version="1.0" encoding="UTF-8" standalone="yes"?>
<Relationships xmlns="http://schemas.openxmlformats.org/package/2006/relationships"><Relationship Id="rId8" Type="http://schemas.openxmlformats.org/officeDocument/2006/relationships/tags" Target="../tags/tag2633.xml"/><Relationship Id="rId13" Type="http://schemas.openxmlformats.org/officeDocument/2006/relationships/tags" Target="../tags/tag2638.xml"/><Relationship Id="rId18" Type="http://schemas.openxmlformats.org/officeDocument/2006/relationships/tags" Target="../tags/tag2643.xml"/><Relationship Id="rId26" Type="http://schemas.openxmlformats.org/officeDocument/2006/relationships/slide" Target="slide281.xml"/><Relationship Id="rId3" Type="http://schemas.openxmlformats.org/officeDocument/2006/relationships/tags" Target="../tags/tag2628.xml"/><Relationship Id="rId21" Type="http://schemas.openxmlformats.org/officeDocument/2006/relationships/tags" Target="../tags/tag2646.xml"/><Relationship Id="rId7" Type="http://schemas.openxmlformats.org/officeDocument/2006/relationships/tags" Target="../tags/tag2632.xml"/><Relationship Id="rId12" Type="http://schemas.openxmlformats.org/officeDocument/2006/relationships/tags" Target="../tags/tag2637.xml"/><Relationship Id="rId17" Type="http://schemas.openxmlformats.org/officeDocument/2006/relationships/tags" Target="../tags/tag2642.xml"/><Relationship Id="rId25" Type="http://schemas.openxmlformats.org/officeDocument/2006/relationships/slideLayout" Target="../slideLayouts/slideLayout6.xml"/><Relationship Id="rId2" Type="http://schemas.openxmlformats.org/officeDocument/2006/relationships/tags" Target="../tags/tag2627.xml"/><Relationship Id="rId16" Type="http://schemas.openxmlformats.org/officeDocument/2006/relationships/tags" Target="../tags/tag2641.xml"/><Relationship Id="rId20" Type="http://schemas.openxmlformats.org/officeDocument/2006/relationships/tags" Target="../tags/tag2645.xml"/><Relationship Id="rId29" Type="http://schemas.openxmlformats.org/officeDocument/2006/relationships/slide" Target="slide275.xml"/><Relationship Id="rId1" Type="http://schemas.openxmlformats.org/officeDocument/2006/relationships/tags" Target="../tags/tag2626.xml"/><Relationship Id="rId6" Type="http://schemas.openxmlformats.org/officeDocument/2006/relationships/tags" Target="../tags/tag2631.xml"/><Relationship Id="rId11" Type="http://schemas.openxmlformats.org/officeDocument/2006/relationships/tags" Target="../tags/tag2636.xml"/><Relationship Id="rId24" Type="http://schemas.openxmlformats.org/officeDocument/2006/relationships/tags" Target="../tags/tag2649.xml"/><Relationship Id="rId32" Type="http://schemas.openxmlformats.org/officeDocument/2006/relationships/slide" Target="slide269.xml"/><Relationship Id="rId5" Type="http://schemas.openxmlformats.org/officeDocument/2006/relationships/tags" Target="../tags/tag2630.xml"/><Relationship Id="rId15" Type="http://schemas.openxmlformats.org/officeDocument/2006/relationships/tags" Target="../tags/tag2640.xml"/><Relationship Id="rId23" Type="http://schemas.openxmlformats.org/officeDocument/2006/relationships/tags" Target="../tags/tag2648.xml"/><Relationship Id="rId28" Type="http://schemas.openxmlformats.org/officeDocument/2006/relationships/slide" Target="slide277.xml"/><Relationship Id="rId10" Type="http://schemas.openxmlformats.org/officeDocument/2006/relationships/tags" Target="../tags/tag2635.xml"/><Relationship Id="rId19" Type="http://schemas.openxmlformats.org/officeDocument/2006/relationships/tags" Target="../tags/tag2644.xml"/><Relationship Id="rId31" Type="http://schemas.openxmlformats.org/officeDocument/2006/relationships/slide" Target="slide271.xml"/><Relationship Id="rId4" Type="http://schemas.openxmlformats.org/officeDocument/2006/relationships/tags" Target="../tags/tag2629.xml"/><Relationship Id="rId9" Type="http://schemas.openxmlformats.org/officeDocument/2006/relationships/tags" Target="../tags/tag2634.xml"/><Relationship Id="rId14" Type="http://schemas.openxmlformats.org/officeDocument/2006/relationships/tags" Target="../tags/tag2639.xml"/><Relationship Id="rId22" Type="http://schemas.openxmlformats.org/officeDocument/2006/relationships/tags" Target="../tags/tag2647.xml"/><Relationship Id="rId27" Type="http://schemas.openxmlformats.org/officeDocument/2006/relationships/slide" Target="slide279.xml"/><Relationship Id="rId30" Type="http://schemas.openxmlformats.org/officeDocument/2006/relationships/slide" Target="slide273.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tags" Target="../tags/tag2650.xml"/><Relationship Id="rId4" Type="http://schemas.openxmlformats.org/officeDocument/2006/relationships/image" Target="../media/image1.emf"/></Relationships>
</file>

<file path=ppt/slides/_rels/slide275.xml.rels><?xml version="1.0" encoding="UTF-8" standalone="yes"?>
<Relationships xmlns="http://schemas.openxmlformats.org/package/2006/relationships"><Relationship Id="rId8" Type="http://schemas.openxmlformats.org/officeDocument/2006/relationships/tags" Target="../tags/tag2658.xml"/><Relationship Id="rId13" Type="http://schemas.openxmlformats.org/officeDocument/2006/relationships/tags" Target="../tags/tag2663.xml"/><Relationship Id="rId18" Type="http://schemas.openxmlformats.org/officeDocument/2006/relationships/tags" Target="../tags/tag2668.xml"/><Relationship Id="rId26" Type="http://schemas.openxmlformats.org/officeDocument/2006/relationships/slide" Target="slide281.xml"/><Relationship Id="rId3" Type="http://schemas.openxmlformats.org/officeDocument/2006/relationships/tags" Target="../tags/tag2653.xml"/><Relationship Id="rId21" Type="http://schemas.openxmlformats.org/officeDocument/2006/relationships/tags" Target="../tags/tag2671.xml"/><Relationship Id="rId7" Type="http://schemas.openxmlformats.org/officeDocument/2006/relationships/tags" Target="../tags/tag2657.xml"/><Relationship Id="rId12" Type="http://schemas.openxmlformats.org/officeDocument/2006/relationships/tags" Target="../tags/tag2662.xml"/><Relationship Id="rId17" Type="http://schemas.openxmlformats.org/officeDocument/2006/relationships/tags" Target="../tags/tag2667.xml"/><Relationship Id="rId25" Type="http://schemas.openxmlformats.org/officeDocument/2006/relationships/slideLayout" Target="../slideLayouts/slideLayout6.xml"/><Relationship Id="rId2" Type="http://schemas.openxmlformats.org/officeDocument/2006/relationships/tags" Target="../tags/tag2652.xml"/><Relationship Id="rId16" Type="http://schemas.openxmlformats.org/officeDocument/2006/relationships/tags" Target="../tags/tag2666.xml"/><Relationship Id="rId20" Type="http://schemas.openxmlformats.org/officeDocument/2006/relationships/tags" Target="../tags/tag2670.xml"/><Relationship Id="rId29" Type="http://schemas.openxmlformats.org/officeDocument/2006/relationships/slide" Target="slide275.xml"/><Relationship Id="rId1" Type="http://schemas.openxmlformats.org/officeDocument/2006/relationships/tags" Target="../tags/tag2651.xml"/><Relationship Id="rId6" Type="http://schemas.openxmlformats.org/officeDocument/2006/relationships/tags" Target="../tags/tag2656.xml"/><Relationship Id="rId11" Type="http://schemas.openxmlformats.org/officeDocument/2006/relationships/tags" Target="../tags/tag2661.xml"/><Relationship Id="rId24" Type="http://schemas.openxmlformats.org/officeDocument/2006/relationships/tags" Target="../tags/tag2674.xml"/><Relationship Id="rId32" Type="http://schemas.openxmlformats.org/officeDocument/2006/relationships/slide" Target="slide269.xml"/><Relationship Id="rId5" Type="http://schemas.openxmlformats.org/officeDocument/2006/relationships/tags" Target="../tags/tag2655.xml"/><Relationship Id="rId15" Type="http://schemas.openxmlformats.org/officeDocument/2006/relationships/tags" Target="../tags/tag2665.xml"/><Relationship Id="rId23" Type="http://schemas.openxmlformats.org/officeDocument/2006/relationships/tags" Target="../tags/tag2673.xml"/><Relationship Id="rId28" Type="http://schemas.openxmlformats.org/officeDocument/2006/relationships/slide" Target="slide277.xml"/><Relationship Id="rId10" Type="http://schemas.openxmlformats.org/officeDocument/2006/relationships/tags" Target="../tags/tag2660.xml"/><Relationship Id="rId19" Type="http://schemas.openxmlformats.org/officeDocument/2006/relationships/tags" Target="../tags/tag2669.xml"/><Relationship Id="rId31" Type="http://schemas.openxmlformats.org/officeDocument/2006/relationships/slide" Target="slide271.xml"/><Relationship Id="rId4" Type="http://schemas.openxmlformats.org/officeDocument/2006/relationships/tags" Target="../tags/tag2654.xml"/><Relationship Id="rId9" Type="http://schemas.openxmlformats.org/officeDocument/2006/relationships/tags" Target="../tags/tag2659.xml"/><Relationship Id="rId14" Type="http://schemas.openxmlformats.org/officeDocument/2006/relationships/tags" Target="../tags/tag2664.xml"/><Relationship Id="rId22" Type="http://schemas.openxmlformats.org/officeDocument/2006/relationships/tags" Target="../tags/tag2672.xml"/><Relationship Id="rId27" Type="http://schemas.openxmlformats.org/officeDocument/2006/relationships/slide" Target="slide279.xml"/><Relationship Id="rId30" Type="http://schemas.openxmlformats.org/officeDocument/2006/relationships/slide" Target="slide273.xml"/></Relationships>
</file>

<file path=ppt/slides/_rels/slide276.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tags" Target="../tags/tag2675.xml"/><Relationship Id="rId4" Type="http://schemas.openxmlformats.org/officeDocument/2006/relationships/image" Target="../media/image1.emf"/></Relationships>
</file>

<file path=ppt/slides/_rels/slide277.xml.rels><?xml version="1.0" encoding="UTF-8" standalone="yes"?>
<Relationships xmlns="http://schemas.openxmlformats.org/package/2006/relationships"><Relationship Id="rId8" Type="http://schemas.openxmlformats.org/officeDocument/2006/relationships/tags" Target="../tags/tag2683.xml"/><Relationship Id="rId13" Type="http://schemas.openxmlformats.org/officeDocument/2006/relationships/tags" Target="../tags/tag2688.xml"/><Relationship Id="rId18" Type="http://schemas.openxmlformats.org/officeDocument/2006/relationships/tags" Target="../tags/tag2693.xml"/><Relationship Id="rId26" Type="http://schemas.openxmlformats.org/officeDocument/2006/relationships/slide" Target="slide281.xml"/><Relationship Id="rId3" Type="http://schemas.openxmlformats.org/officeDocument/2006/relationships/tags" Target="../tags/tag2678.xml"/><Relationship Id="rId21" Type="http://schemas.openxmlformats.org/officeDocument/2006/relationships/tags" Target="../tags/tag2696.xml"/><Relationship Id="rId7" Type="http://schemas.openxmlformats.org/officeDocument/2006/relationships/tags" Target="../tags/tag2682.xml"/><Relationship Id="rId12" Type="http://schemas.openxmlformats.org/officeDocument/2006/relationships/tags" Target="../tags/tag2687.xml"/><Relationship Id="rId17" Type="http://schemas.openxmlformats.org/officeDocument/2006/relationships/tags" Target="../tags/tag2692.xml"/><Relationship Id="rId25" Type="http://schemas.openxmlformats.org/officeDocument/2006/relationships/slideLayout" Target="../slideLayouts/slideLayout6.xml"/><Relationship Id="rId2" Type="http://schemas.openxmlformats.org/officeDocument/2006/relationships/tags" Target="../tags/tag2677.xml"/><Relationship Id="rId16" Type="http://schemas.openxmlformats.org/officeDocument/2006/relationships/tags" Target="../tags/tag2691.xml"/><Relationship Id="rId20" Type="http://schemas.openxmlformats.org/officeDocument/2006/relationships/tags" Target="../tags/tag2695.xml"/><Relationship Id="rId29" Type="http://schemas.openxmlformats.org/officeDocument/2006/relationships/slide" Target="slide275.xml"/><Relationship Id="rId1" Type="http://schemas.openxmlformats.org/officeDocument/2006/relationships/tags" Target="../tags/tag2676.xml"/><Relationship Id="rId6" Type="http://schemas.openxmlformats.org/officeDocument/2006/relationships/tags" Target="../tags/tag2681.xml"/><Relationship Id="rId11" Type="http://schemas.openxmlformats.org/officeDocument/2006/relationships/tags" Target="../tags/tag2686.xml"/><Relationship Id="rId24" Type="http://schemas.openxmlformats.org/officeDocument/2006/relationships/tags" Target="../tags/tag2699.xml"/><Relationship Id="rId32" Type="http://schemas.openxmlformats.org/officeDocument/2006/relationships/slide" Target="slide269.xml"/><Relationship Id="rId5" Type="http://schemas.openxmlformats.org/officeDocument/2006/relationships/tags" Target="../tags/tag2680.xml"/><Relationship Id="rId15" Type="http://schemas.openxmlformats.org/officeDocument/2006/relationships/tags" Target="../tags/tag2690.xml"/><Relationship Id="rId23" Type="http://schemas.openxmlformats.org/officeDocument/2006/relationships/tags" Target="../tags/tag2698.xml"/><Relationship Id="rId28" Type="http://schemas.openxmlformats.org/officeDocument/2006/relationships/slide" Target="slide277.xml"/><Relationship Id="rId10" Type="http://schemas.openxmlformats.org/officeDocument/2006/relationships/tags" Target="../tags/tag2685.xml"/><Relationship Id="rId19" Type="http://schemas.openxmlformats.org/officeDocument/2006/relationships/tags" Target="../tags/tag2694.xml"/><Relationship Id="rId31" Type="http://schemas.openxmlformats.org/officeDocument/2006/relationships/slide" Target="slide271.xml"/><Relationship Id="rId4" Type="http://schemas.openxmlformats.org/officeDocument/2006/relationships/tags" Target="../tags/tag2679.xml"/><Relationship Id="rId9" Type="http://schemas.openxmlformats.org/officeDocument/2006/relationships/tags" Target="../tags/tag2684.xml"/><Relationship Id="rId14" Type="http://schemas.openxmlformats.org/officeDocument/2006/relationships/tags" Target="../tags/tag2689.xml"/><Relationship Id="rId22" Type="http://schemas.openxmlformats.org/officeDocument/2006/relationships/tags" Target="../tags/tag2697.xml"/><Relationship Id="rId27" Type="http://schemas.openxmlformats.org/officeDocument/2006/relationships/slide" Target="slide279.xml"/><Relationship Id="rId30" Type="http://schemas.openxmlformats.org/officeDocument/2006/relationships/slide" Target="slide273.xml"/></Relationships>
</file>

<file path=ppt/slides/_rels/slide278.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tags" Target="../tags/tag2700.xml"/><Relationship Id="rId4" Type="http://schemas.openxmlformats.org/officeDocument/2006/relationships/image" Target="../media/image1.emf"/></Relationships>
</file>

<file path=ppt/slides/_rels/slide279.xml.rels><?xml version="1.0" encoding="UTF-8" standalone="yes"?>
<Relationships xmlns="http://schemas.openxmlformats.org/package/2006/relationships"><Relationship Id="rId8" Type="http://schemas.openxmlformats.org/officeDocument/2006/relationships/tags" Target="../tags/tag2708.xml"/><Relationship Id="rId13" Type="http://schemas.openxmlformats.org/officeDocument/2006/relationships/tags" Target="../tags/tag2713.xml"/><Relationship Id="rId18" Type="http://schemas.openxmlformats.org/officeDocument/2006/relationships/tags" Target="../tags/tag2718.xml"/><Relationship Id="rId26" Type="http://schemas.openxmlformats.org/officeDocument/2006/relationships/slide" Target="slide281.xml"/><Relationship Id="rId3" Type="http://schemas.openxmlformats.org/officeDocument/2006/relationships/tags" Target="../tags/tag2703.xml"/><Relationship Id="rId21" Type="http://schemas.openxmlformats.org/officeDocument/2006/relationships/tags" Target="../tags/tag2721.xml"/><Relationship Id="rId7" Type="http://schemas.openxmlformats.org/officeDocument/2006/relationships/tags" Target="../tags/tag2707.xml"/><Relationship Id="rId12" Type="http://schemas.openxmlformats.org/officeDocument/2006/relationships/tags" Target="../tags/tag2712.xml"/><Relationship Id="rId17" Type="http://schemas.openxmlformats.org/officeDocument/2006/relationships/tags" Target="../tags/tag2717.xml"/><Relationship Id="rId25" Type="http://schemas.openxmlformats.org/officeDocument/2006/relationships/slideLayout" Target="../slideLayouts/slideLayout6.xml"/><Relationship Id="rId2" Type="http://schemas.openxmlformats.org/officeDocument/2006/relationships/tags" Target="../tags/tag2702.xml"/><Relationship Id="rId16" Type="http://schemas.openxmlformats.org/officeDocument/2006/relationships/tags" Target="../tags/tag2716.xml"/><Relationship Id="rId20" Type="http://schemas.openxmlformats.org/officeDocument/2006/relationships/tags" Target="../tags/tag2720.xml"/><Relationship Id="rId29" Type="http://schemas.openxmlformats.org/officeDocument/2006/relationships/slide" Target="slide275.xml"/><Relationship Id="rId1" Type="http://schemas.openxmlformats.org/officeDocument/2006/relationships/tags" Target="../tags/tag2701.xml"/><Relationship Id="rId6" Type="http://schemas.openxmlformats.org/officeDocument/2006/relationships/tags" Target="../tags/tag2706.xml"/><Relationship Id="rId11" Type="http://schemas.openxmlformats.org/officeDocument/2006/relationships/tags" Target="../tags/tag2711.xml"/><Relationship Id="rId24" Type="http://schemas.openxmlformats.org/officeDocument/2006/relationships/tags" Target="../tags/tag2724.xml"/><Relationship Id="rId32" Type="http://schemas.openxmlformats.org/officeDocument/2006/relationships/slide" Target="slide269.xml"/><Relationship Id="rId5" Type="http://schemas.openxmlformats.org/officeDocument/2006/relationships/tags" Target="../tags/tag2705.xml"/><Relationship Id="rId15" Type="http://schemas.openxmlformats.org/officeDocument/2006/relationships/tags" Target="../tags/tag2715.xml"/><Relationship Id="rId23" Type="http://schemas.openxmlformats.org/officeDocument/2006/relationships/tags" Target="../tags/tag2723.xml"/><Relationship Id="rId28" Type="http://schemas.openxmlformats.org/officeDocument/2006/relationships/slide" Target="slide277.xml"/><Relationship Id="rId10" Type="http://schemas.openxmlformats.org/officeDocument/2006/relationships/tags" Target="../tags/tag2710.xml"/><Relationship Id="rId19" Type="http://schemas.openxmlformats.org/officeDocument/2006/relationships/tags" Target="../tags/tag2719.xml"/><Relationship Id="rId31" Type="http://schemas.openxmlformats.org/officeDocument/2006/relationships/slide" Target="slide271.xml"/><Relationship Id="rId4" Type="http://schemas.openxmlformats.org/officeDocument/2006/relationships/tags" Target="../tags/tag2704.xml"/><Relationship Id="rId9" Type="http://schemas.openxmlformats.org/officeDocument/2006/relationships/tags" Target="../tags/tag2709.xml"/><Relationship Id="rId14" Type="http://schemas.openxmlformats.org/officeDocument/2006/relationships/tags" Target="../tags/tag2714.xml"/><Relationship Id="rId22" Type="http://schemas.openxmlformats.org/officeDocument/2006/relationships/tags" Target="../tags/tag2722.xml"/><Relationship Id="rId27" Type="http://schemas.openxmlformats.org/officeDocument/2006/relationships/slide" Target="slide279.xml"/><Relationship Id="rId30" Type="http://schemas.openxmlformats.org/officeDocument/2006/relationships/slide" Target="slide27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18.xml"/><Relationship Id="rId4" Type="http://schemas.openxmlformats.org/officeDocument/2006/relationships/image" Target="../media/image1.emf"/></Relationships>
</file>

<file path=ppt/slides/_rels/slide280.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2725.xml"/><Relationship Id="rId4" Type="http://schemas.openxmlformats.org/officeDocument/2006/relationships/image" Target="../media/image1.emf"/></Relationships>
</file>

<file path=ppt/slides/_rels/slide281.xml.rels><?xml version="1.0" encoding="UTF-8" standalone="yes"?>
<Relationships xmlns="http://schemas.openxmlformats.org/package/2006/relationships"><Relationship Id="rId8" Type="http://schemas.openxmlformats.org/officeDocument/2006/relationships/tags" Target="../tags/tag2733.xml"/><Relationship Id="rId13" Type="http://schemas.openxmlformats.org/officeDocument/2006/relationships/tags" Target="../tags/tag2738.xml"/><Relationship Id="rId18" Type="http://schemas.openxmlformats.org/officeDocument/2006/relationships/tags" Target="../tags/tag2743.xml"/><Relationship Id="rId26" Type="http://schemas.openxmlformats.org/officeDocument/2006/relationships/slide" Target="slide281.xml"/><Relationship Id="rId3" Type="http://schemas.openxmlformats.org/officeDocument/2006/relationships/tags" Target="../tags/tag2728.xml"/><Relationship Id="rId21" Type="http://schemas.openxmlformats.org/officeDocument/2006/relationships/tags" Target="../tags/tag2746.xml"/><Relationship Id="rId7" Type="http://schemas.openxmlformats.org/officeDocument/2006/relationships/tags" Target="../tags/tag2732.xml"/><Relationship Id="rId12" Type="http://schemas.openxmlformats.org/officeDocument/2006/relationships/tags" Target="../tags/tag2737.xml"/><Relationship Id="rId17" Type="http://schemas.openxmlformats.org/officeDocument/2006/relationships/tags" Target="../tags/tag2742.xml"/><Relationship Id="rId25" Type="http://schemas.openxmlformats.org/officeDocument/2006/relationships/slideLayout" Target="../slideLayouts/slideLayout6.xml"/><Relationship Id="rId2" Type="http://schemas.openxmlformats.org/officeDocument/2006/relationships/tags" Target="../tags/tag2727.xml"/><Relationship Id="rId16" Type="http://schemas.openxmlformats.org/officeDocument/2006/relationships/tags" Target="../tags/tag2741.xml"/><Relationship Id="rId20" Type="http://schemas.openxmlformats.org/officeDocument/2006/relationships/tags" Target="../tags/tag2745.xml"/><Relationship Id="rId29" Type="http://schemas.openxmlformats.org/officeDocument/2006/relationships/slide" Target="slide275.xml"/><Relationship Id="rId1" Type="http://schemas.openxmlformats.org/officeDocument/2006/relationships/tags" Target="../tags/tag2726.xml"/><Relationship Id="rId6" Type="http://schemas.openxmlformats.org/officeDocument/2006/relationships/tags" Target="../tags/tag2731.xml"/><Relationship Id="rId11" Type="http://schemas.openxmlformats.org/officeDocument/2006/relationships/tags" Target="../tags/tag2736.xml"/><Relationship Id="rId24" Type="http://schemas.openxmlformats.org/officeDocument/2006/relationships/tags" Target="../tags/tag2749.xml"/><Relationship Id="rId32" Type="http://schemas.openxmlformats.org/officeDocument/2006/relationships/slide" Target="slide269.xml"/><Relationship Id="rId5" Type="http://schemas.openxmlformats.org/officeDocument/2006/relationships/tags" Target="../tags/tag2730.xml"/><Relationship Id="rId15" Type="http://schemas.openxmlformats.org/officeDocument/2006/relationships/tags" Target="../tags/tag2740.xml"/><Relationship Id="rId23" Type="http://schemas.openxmlformats.org/officeDocument/2006/relationships/tags" Target="../tags/tag2748.xml"/><Relationship Id="rId28" Type="http://schemas.openxmlformats.org/officeDocument/2006/relationships/slide" Target="slide277.xml"/><Relationship Id="rId10" Type="http://schemas.openxmlformats.org/officeDocument/2006/relationships/tags" Target="../tags/tag2735.xml"/><Relationship Id="rId19" Type="http://schemas.openxmlformats.org/officeDocument/2006/relationships/tags" Target="../tags/tag2744.xml"/><Relationship Id="rId31" Type="http://schemas.openxmlformats.org/officeDocument/2006/relationships/slide" Target="slide271.xml"/><Relationship Id="rId4" Type="http://schemas.openxmlformats.org/officeDocument/2006/relationships/tags" Target="../tags/tag2729.xml"/><Relationship Id="rId9" Type="http://schemas.openxmlformats.org/officeDocument/2006/relationships/tags" Target="../tags/tag2734.xml"/><Relationship Id="rId14" Type="http://schemas.openxmlformats.org/officeDocument/2006/relationships/tags" Target="../tags/tag2739.xml"/><Relationship Id="rId22" Type="http://schemas.openxmlformats.org/officeDocument/2006/relationships/tags" Target="../tags/tag2747.xml"/><Relationship Id="rId27" Type="http://schemas.openxmlformats.org/officeDocument/2006/relationships/slide" Target="slide279.xml"/><Relationship Id="rId30" Type="http://schemas.openxmlformats.org/officeDocument/2006/relationships/slide" Target="slide273.xml"/></Relationships>
</file>

<file path=ppt/slides/_rels/slide282.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tags" Target="../tags/tag2750.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tags" Target="../tags/tag326.xml"/><Relationship Id="rId13" Type="http://schemas.openxmlformats.org/officeDocument/2006/relationships/tags" Target="../tags/tag331.xml"/><Relationship Id="rId18" Type="http://schemas.openxmlformats.org/officeDocument/2006/relationships/slide" Target="slide41.xml"/><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tags" Target="../tags/tag330.xml"/><Relationship Id="rId17" Type="http://schemas.openxmlformats.org/officeDocument/2006/relationships/slide" Target="slide50.xml"/><Relationship Id="rId2" Type="http://schemas.openxmlformats.org/officeDocument/2006/relationships/tags" Target="../tags/tag320.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19.xml"/><Relationship Id="rId6" Type="http://schemas.openxmlformats.org/officeDocument/2006/relationships/tags" Target="../tags/tag324.xml"/><Relationship Id="rId11" Type="http://schemas.openxmlformats.org/officeDocument/2006/relationships/tags" Target="../tags/tag329.xml"/><Relationship Id="rId5" Type="http://schemas.openxmlformats.org/officeDocument/2006/relationships/tags" Target="../tags/tag323.xml"/><Relationship Id="rId15" Type="http://schemas.openxmlformats.org/officeDocument/2006/relationships/tags" Target="../tags/tag333.xml"/><Relationship Id="rId10" Type="http://schemas.openxmlformats.org/officeDocument/2006/relationships/tags" Target="../tags/tag328.xml"/><Relationship Id="rId19" Type="http://schemas.openxmlformats.org/officeDocument/2006/relationships/slide" Target="slide29.xml"/><Relationship Id="rId4" Type="http://schemas.openxmlformats.org/officeDocument/2006/relationships/tags" Target="../tags/tag322.xml"/><Relationship Id="rId9" Type="http://schemas.openxmlformats.org/officeDocument/2006/relationships/tags" Target="../tags/tag327.xml"/><Relationship Id="rId14" Type="http://schemas.openxmlformats.org/officeDocument/2006/relationships/tags" Target="../tags/tag332.xml"/></Relationships>
</file>

<file path=ppt/slides/_rels/slide3.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5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67.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35.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188.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10.xml"/><Relationship Id="rId3"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336.xml"/><Relationship Id="rId5" Type="http://schemas.openxmlformats.org/officeDocument/2006/relationships/image" Target="../media/image21.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337.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38.xml"/><Relationship Id="rId5" Type="http://schemas.openxmlformats.org/officeDocument/2006/relationships/image" Target="../media/image22.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tags" Target="../tags/tag339.xml"/><Relationship Id="rId5" Type="http://schemas.openxmlformats.org/officeDocument/2006/relationships/image" Target="../media/image23.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340.xml"/><Relationship Id="rId5" Type="http://schemas.openxmlformats.org/officeDocument/2006/relationships/image" Target="../media/image24.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25.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342.xml"/><Relationship Id="rId5" Type="http://schemas.openxmlformats.org/officeDocument/2006/relationships/image" Target="../media/image26.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43.xml"/><Relationship Id="rId5" Type="http://schemas.openxmlformats.org/officeDocument/2006/relationships/image" Target="../media/image27.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44.xml"/><Relationship Id="rId5" Type="http://schemas.openxmlformats.org/officeDocument/2006/relationships/image" Target="../media/image28.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345.xml"/><Relationship Id="rId5" Type="http://schemas.openxmlformats.org/officeDocument/2006/relationships/image" Target="../media/image29.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tags" Target="../tags/tag353.xml"/><Relationship Id="rId13" Type="http://schemas.openxmlformats.org/officeDocument/2006/relationships/tags" Target="../tags/tag358.xml"/><Relationship Id="rId18" Type="http://schemas.openxmlformats.org/officeDocument/2006/relationships/slide" Target="slide41.xml"/><Relationship Id="rId3" Type="http://schemas.openxmlformats.org/officeDocument/2006/relationships/tags" Target="../tags/tag348.xml"/><Relationship Id="rId7" Type="http://schemas.openxmlformats.org/officeDocument/2006/relationships/tags" Target="../tags/tag352.xml"/><Relationship Id="rId12" Type="http://schemas.openxmlformats.org/officeDocument/2006/relationships/tags" Target="../tags/tag357.xml"/><Relationship Id="rId17" Type="http://schemas.openxmlformats.org/officeDocument/2006/relationships/slide" Target="slide50.xml"/><Relationship Id="rId2" Type="http://schemas.openxmlformats.org/officeDocument/2006/relationships/tags" Target="../tags/tag347.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tags" Target="../tags/tag356.xml"/><Relationship Id="rId5" Type="http://schemas.openxmlformats.org/officeDocument/2006/relationships/tags" Target="../tags/tag350.xml"/><Relationship Id="rId15" Type="http://schemas.openxmlformats.org/officeDocument/2006/relationships/tags" Target="../tags/tag360.xml"/><Relationship Id="rId10" Type="http://schemas.openxmlformats.org/officeDocument/2006/relationships/tags" Target="../tags/tag355.xml"/><Relationship Id="rId19" Type="http://schemas.openxmlformats.org/officeDocument/2006/relationships/slide" Target="slide29.xml"/><Relationship Id="rId4" Type="http://schemas.openxmlformats.org/officeDocument/2006/relationships/tags" Target="../tags/tag349.xml"/><Relationship Id="rId9" Type="http://schemas.openxmlformats.org/officeDocument/2006/relationships/tags" Target="../tags/tag354.xml"/><Relationship Id="rId14" Type="http://schemas.openxmlformats.org/officeDocument/2006/relationships/tags" Target="../tags/tag35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63.xml"/><Relationship Id="rId5" Type="http://schemas.openxmlformats.org/officeDocument/2006/relationships/image" Target="../media/image32.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64.xml"/><Relationship Id="rId5" Type="http://schemas.openxmlformats.org/officeDocument/2006/relationships/image" Target="../media/image33.png"/><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65.xml"/><Relationship Id="rId5" Type="http://schemas.openxmlformats.org/officeDocument/2006/relationships/image" Target="../media/image34.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66.xml"/><Relationship Id="rId5" Type="http://schemas.openxmlformats.org/officeDocument/2006/relationships/image" Target="../media/image35.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367.xml"/><Relationship Id="rId5" Type="http://schemas.openxmlformats.org/officeDocument/2006/relationships/image" Target="../media/image36.png"/><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368.xml"/><Relationship Id="rId5" Type="http://schemas.openxmlformats.org/officeDocument/2006/relationships/image" Target="../media/image37.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369.xml"/><Relationship Id="rId5" Type="http://schemas.openxmlformats.org/officeDocument/2006/relationships/image" Target="../media/image38.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5.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5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67.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35.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188.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38.xml"/></Relationships>
</file>

<file path=ppt/slides/_rels/slide50.xml.rels><?xml version="1.0" encoding="UTF-8" standalone="yes"?>
<Relationships xmlns="http://schemas.openxmlformats.org/package/2006/relationships"><Relationship Id="rId8" Type="http://schemas.openxmlformats.org/officeDocument/2006/relationships/tags" Target="../tags/tag377.xml"/><Relationship Id="rId13" Type="http://schemas.openxmlformats.org/officeDocument/2006/relationships/tags" Target="../tags/tag382.xml"/><Relationship Id="rId18" Type="http://schemas.openxmlformats.org/officeDocument/2006/relationships/slide" Target="slide41.xml"/><Relationship Id="rId3" Type="http://schemas.openxmlformats.org/officeDocument/2006/relationships/tags" Target="../tags/tag372.xml"/><Relationship Id="rId7" Type="http://schemas.openxmlformats.org/officeDocument/2006/relationships/tags" Target="../tags/tag376.xml"/><Relationship Id="rId12" Type="http://schemas.openxmlformats.org/officeDocument/2006/relationships/tags" Target="../tags/tag381.xml"/><Relationship Id="rId17" Type="http://schemas.openxmlformats.org/officeDocument/2006/relationships/slide" Target="slide50.xml"/><Relationship Id="rId2" Type="http://schemas.openxmlformats.org/officeDocument/2006/relationships/tags" Target="../tags/tag371.xml"/><Relationship Id="rId16" Type="http://schemas.openxmlformats.org/officeDocument/2006/relationships/slideLayout" Target="../slideLayouts/slideLayout6.xml"/><Relationship Id="rId20" Type="http://schemas.openxmlformats.org/officeDocument/2006/relationships/slide" Target="slide27.xml"/><Relationship Id="rId1" Type="http://schemas.openxmlformats.org/officeDocument/2006/relationships/tags" Target="../tags/tag370.xml"/><Relationship Id="rId6" Type="http://schemas.openxmlformats.org/officeDocument/2006/relationships/tags" Target="../tags/tag375.xml"/><Relationship Id="rId11" Type="http://schemas.openxmlformats.org/officeDocument/2006/relationships/tags" Target="../tags/tag380.xml"/><Relationship Id="rId5" Type="http://schemas.openxmlformats.org/officeDocument/2006/relationships/tags" Target="../tags/tag374.xml"/><Relationship Id="rId15" Type="http://schemas.openxmlformats.org/officeDocument/2006/relationships/tags" Target="../tags/tag384.xml"/><Relationship Id="rId10" Type="http://schemas.openxmlformats.org/officeDocument/2006/relationships/tags" Target="../tags/tag379.xml"/><Relationship Id="rId19" Type="http://schemas.openxmlformats.org/officeDocument/2006/relationships/slide" Target="slide29.xml"/><Relationship Id="rId4" Type="http://schemas.openxmlformats.org/officeDocument/2006/relationships/tags" Target="../tags/tag373.xml"/><Relationship Id="rId9" Type="http://schemas.openxmlformats.org/officeDocument/2006/relationships/tags" Target="../tags/tag378.xml"/><Relationship Id="rId14" Type="http://schemas.openxmlformats.org/officeDocument/2006/relationships/tags" Target="../tags/tag38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385.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86.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387.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388.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13" Type="http://schemas.openxmlformats.org/officeDocument/2006/relationships/tags" Target="../tags/tag401.xml"/><Relationship Id="rId18" Type="http://schemas.openxmlformats.org/officeDocument/2006/relationships/tags" Target="../tags/tag406.xml"/><Relationship Id="rId26" Type="http://schemas.openxmlformats.org/officeDocument/2006/relationships/tags" Target="../tags/tag414.xml"/><Relationship Id="rId3" Type="http://schemas.openxmlformats.org/officeDocument/2006/relationships/tags" Target="../tags/tag391.xml"/><Relationship Id="rId21" Type="http://schemas.openxmlformats.org/officeDocument/2006/relationships/tags" Target="../tags/tag409.xml"/><Relationship Id="rId34" Type="http://schemas.openxmlformats.org/officeDocument/2006/relationships/slide" Target="slide25.xml"/><Relationship Id="rId7" Type="http://schemas.openxmlformats.org/officeDocument/2006/relationships/tags" Target="../tags/tag395.xml"/><Relationship Id="rId12" Type="http://schemas.openxmlformats.org/officeDocument/2006/relationships/tags" Target="../tags/tag400.xml"/><Relationship Id="rId17" Type="http://schemas.openxmlformats.org/officeDocument/2006/relationships/tags" Target="../tags/tag405.xml"/><Relationship Id="rId25" Type="http://schemas.openxmlformats.org/officeDocument/2006/relationships/tags" Target="../tags/tag413.xml"/><Relationship Id="rId33" Type="http://schemas.openxmlformats.org/officeDocument/2006/relationships/slide" Target="slide55.xml"/><Relationship Id="rId2" Type="http://schemas.openxmlformats.org/officeDocument/2006/relationships/tags" Target="../tags/tag390.xml"/><Relationship Id="rId16" Type="http://schemas.openxmlformats.org/officeDocument/2006/relationships/tags" Target="../tags/tag404.xml"/><Relationship Id="rId20" Type="http://schemas.openxmlformats.org/officeDocument/2006/relationships/tags" Target="../tags/tag408.xml"/><Relationship Id="rId29" Type="http://schemas.openxmlformats.org/officeDocument/2006/relationships/slide" Target="slide267.xml"/><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tags" Target="../tags/tag399.xml"/><Relationship Id="rId24" Type="http://schemas.openxmlformats.org/officeDocument/2006/relationships/tags" Target="../tags/tag412.xml"/><Relationship Id="rId32" Type="http://schemas.openxmlformats.org/officeDocument/2006/relationships/slide" Target="slide135.xml"/><Relationship Id="rId5" Type="http://schemas.openxmlformats.org/officeDocument/2006/relationships/tags" Target="../tags/tag393.xml"/><Relationship Id="rId15" Type="http://schemas.openxmlformats.org/officeDocument/2006/relationships/tags" Target="../tags/tag403.xml"/><Relationship Id="rId23" Type="http://schemas.openxmlformats.org/officeDocument/2006/relationships/tags" Target="../tags/tag411.xml"/><Relationship Id="rId28" Type="http://schemas.openxmlformats.org/officeDocument/2006/relationships/slideLayout" Target="../slideLayouts/slideLayout6.xml"/><Relationship Id="rId36" Type="http://schemas.openxmlformats.org/officeDocument/2006/relationships/slide" Target="slide5.xml"/><Relationship Id="rId10" Type="http://schemas.openxmlformats.org/officeDocument/2006/relationships/tags" Target="../tags/tag398.xml"/><Relationship Id="rId19" Type="http://schemas.openxmlformats.org/officeDocument/2006/relationships/tags" Target="../tags/tag407.xml"/><Relationship Id="rId31" Type="http://schemas.openxmlformats.org/officeDocument/2006/relationships/slide" Target="slide188.xml"/><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tags" Target="../tags/tag402.xml"/><Relationship Id="rId22" Type="http://schemas.openxmlformats.org/officeDocument/2006/relationships/tags" Target="../tags/tag410.xml"/><Relationship Id="rId27" Type="http://schemas.openxmlformats.org/officeDocument/2006/relationships/tags" Target="../tags/tag415.xml"/><Relationship Id="rId30" Type="http://schemas.openxmlformats.org/officeDocument/2006/relationships/slide" Target="slide220.xml"/><Relationship Id="rId35" Type="http://schemas.openxmlformats.org/officeDocument/2006/relationships/slide" Target="slide9.xml"/><Relationship Id="rId8" Type="http://schemas.openxmlformats.org/officeDocument/2006/relationships/tags" Target="../tags/tag396.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416.xml"/><Relationship Id="rId5" Type="http://schemas.openxmlformats.org/officeDocument/2006/relationships/image" Target="../media/image39.png"/><Relationship Id="rId4" Type="http://schemas.openxmlformats.org/officeDocument/2006/relationships/image" Target="../media/image18.emf"/></Relationships>
</file>

<file path=ppt/slides/_rels/slide57.xml.rels><?xml version="1.0" encoding="UTF-8" standalone="yes"?>
<Relationships xmlns="http://schemas.openxmlformats.org/package/2006/relationships"><Relationship Id="rId8" Type="http://schemas.openxmlformats.org/officeDocument/2006/relationships/tags" Target="../tags/tag424.xml"/><Relationship Id="rId13" Type="http://schemas.openxmlformats.org/officeDocument/2006/relationships/tags" Target="../tags/tag429.xml"/><Relationship Id="rId18" Type="http://schemas.openxmlformats.org/officeDocument/2006/relationships/tags" Target="../tags/tag434.xml"/><Relationship Id="rId3" Type="http://schemas.openxmlformats.org/officeDocument/2006/relationships/tags" Target="../tags/tag419.xml"/><Relationship Id="rId21" Type="http://schemas.openxmlformats.org/officeDocument/2006/relationships/slide" Target="slide89.xml"/><Relationship Id="rId7" Type="http://schemas.openxmlformats.org/officeDocument/2006/relationships/tags" Target="../tags/tag423.xml"/><Relationship Id="rId12" Type="http://schemas.openxmlformats.org/officeDocument/2006/relationships/tags" Target="../tags/tag428.xml"/><Relationship Id="rId17" Type="http://schemas.openxmlformats.org/officeDocument/2006/relationships/tags" Target="../tags/tag433.xml"/><Relationship Id="rId2" Type="http://schemas.openxmlformats.org/officeDocument/2006/relationships/tags" Target="../tags/tag418.xml"/><Relationship Id="rId16" Type="http://schemas.openxmlformats.org/officeDocument/2006/relationships/tags" Target="../tags/tag432.xml"/><Relationship Id="rId20" Type="http://schemas.openxmlformats.org/officeDocument/2006/relationships/slide" Target="slide114.xml"/><Relationship Id="rId1" Type="http://schemas.openxmlformats.org/officeDocument/2006/relationships/tags" Target="../tags/tag417.xml"/><Relationship Id="rId6" Type="http://schemas.openxmlformats.org/officeDocument/2006/relationships/tags" Target="../tags/tag422.xml"/><Relationship Id="rId11" Type="http://schemas.openxmlformats.org/officeDocument/2006/relationships/tags" Target="../tags/tag427.xml"/><Relationship Id="rId24" Type="http://schemas.openxmlformats.org/officeDocument/2006/relationships/slide" Target="slide57.xml"/><Relationship Id="rId5" Type="http://schemas.openxmlformats.org/officeDocument/2006/relationships/tags" Target="../tags/tag421.xml"/><Relationship Id="rId15" Type="http://schemas.openxmlformats.org/officeDocument/2006/relationships/tags" Target="../tags/tag431.xml"/><Relationship Id="rId23" Type="http://schemas.openxmlformats.org/officeDocument/2006/relationships/slide" Target="slide59.xml"/><Relationship Id="rId10" Type="http://schemas.openxmlformats.org/officeDocument/2006/relationships/tags" Target="../tags/tag426.xml"/><Relationship Id="rId19" Type="http://schemas.openxmlformats.org/officeDocument/2006/relationships/slideLayout" Target="../slideLayouts/slideLayout6.xml"/><Relationship Id="rId4" Type="http://schemas.openxmlformats.org/officeDocument/2006/relationships/tags" Target="../tags/tag420.xml"/><Relationship Id="rId9" Type="http://schemas.openxmlformats.org/officeDocument/2006/relationships/tags" Target="../tags/tag425.xml"/><Relationship Id="rId14" Type="http://schemas.openxmlformats.org/officeDocument/2006/relationships/tags" Target="../tags/tag430.xml"/><Relationship Id="rId22" Type="http://schemas.openxmlformats.org/officeDocument/2006/relationships/slide" Target="slide7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image" Target="../media/image40.gif"/><Relationship Id="rId5" Type="http://schemas.openxmlformats.org/officeDocument/2006/relationships/image" Target="../media/image18.emf"/><Relationship Id="rId4" Type="http://schemas.openxmlformats.org/officeDocument/2006/relationships/oleObject" Target="../embeddings/oleObject50.bin"/></Relationships>
</file>

<file path=ppt/slides/_rels/slide59.xml.rels><?xml version="1.0" encoding="UTF-8" standalone="yes"?>
<Relationships xmlns="http://schemas.openxmlformats.org/package/2006/relationships"><Relationship Id="rId13" Type="http://schemas.openxmlformats.org/officeDocument/2006/relationships/tags" Target="../tags/tag449.xml"/><Relationship Id="rId18" Type="http://schemas.openxmlformats.org/officeDocument/2006/relationships/tags" Target="../tags/tag454.xml"/><Relationship Id="rId26" Type="http://schemas.openxmlformats.org/officeDocument/2006/relationships/tags" Target="../tags/tag462.xml"/><Relationship Id="rId39" Type="http://schemas.openxmlformats.org/officeDocument/2006/relationships/slide" Target="slide59.xml"/><Relationship Id="rId21" Type="http://schemas.openxmlformats.org/officeDocument/2006/relationships/tags" Target="../tags/tag457.xml"/><Relationship Id="rId34" Type="http://schemas.openxmlformats.org/officeDocument/2006/relationships/slide" Target="slide75.xml"/><Relationship Id="rId7" Type="http://schemas.openxmlformats.org/officeDocument/2006/relationships/tags" Target="../tags/tag443.xml"/><Relationship Id="rId12" Type="http://schemas.openxmlformats.org/officeDocument/2006/relationships/tags" Target="../tags/tag448.xml"/><Relationship Id="rId17" Type="http://schemas.openxmlformats.org/officeDocument/2006/relationships/tags" Target="../tags/tag453.xml"/><Relationship Id="rId25" Type="http://schemas.openxmlformats.org/officeDocument/2006/relationships/tags" Target="../tags/tag461.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438.xml"/><Relationship Id="rId16" Type="http://schemas.openxmlformats.org/officeDocument/2006/relationships/tags" Target="../tags/tag452.xml"/><Relationship Id="rId20" Type="http://schemas.openxmlformats.org/officeDocument/2006/relationships/tags" Target="../tags/tag456.xml"/><Relationship Id="rId29" Type="http://schemas.openxmlformats.org/officeDocument/2006/relationships/tags" Target="../tags/tag465.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tags" Target="../tags/tag447.xml"/><Relationship Id="rId24" Type="http://schemas.openxmlformats.org/officeDocument/2006/relationships/tags" Target="../tags/tag460.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41.xml"/><Relationship Id="rId15" Type="http://schemas.openxmlformats.org/officeDocument/2006/relationships/tags" Target="../tags/tag451.xml"/><Relationship Id="rId23" Type="http://schemas.openxmlformats.org/officeDocument/2006/relationships/tags" Target="../tags/tag459.xml"/><Relationship Id="rId28" Type="http://schemas.openxmlformats.org/officeDocument/2006/relationships/tags" Target="../tags/tag464.xml"/><Relationship Id="rId36" Type="http://schemas.openxmlformats.org/officeDocument/2006/relationships/slide" Target="slide68.xml"/><Relationship Id="rId10" Type="http://schemas.openxmlformats.org/officeDocument/2006/relationships/tags" Target="../tags/tag446.xml"/><Relationship Id="rId19" Type="http://schemas.openxmlformats.org/officeDocument/2006/relationships/tags" Target="../tags/tag455.xml"/><Relationship Id="rId31" Type="http://schemas.openxmlformats.org/officeDocument/2006/relationships/slideLayout" Target="../slideLayouts/slideLayout6.xml"/><Relationship Id="rId4" Type="http://schemas.openxmlformats.org/officeDocument/2006/relationships/tags" Target="../tags/tag440.xml"/><Relationship Id="rId9" Type="http://schemas.openxmlformats.org/officeDocument/2006/relationships/tags" Target="../tags/tag445.xml"/><Relationship Id="rId14" Type="http://schemas.openxmlformats.org/officeDocument/2006/relationships/tags" Target="../tags/tag450.xml"/><Relationship Id="rId22" Type="http://schemas.openxmlformats.org/officeDocument/2006/relationships/tags" Target="../tags/tag458.xml"/><Relationship Id="rId27" Type="http://schemas.openxmlformats.org/officeDocument/2006/relationships/tags" Target="../tags/tag463.xml"/><Relationship Id="rId30" Type="http://schemas.openxmlformats.org/officeDocument/2006/relationships/tags" Target="../tags/tag466.xml"/><Relationship Id="rId35" Type="http://schemas.openxmlformats.org/officeDocument/2006/relationships/slide" Target="slide72.xml"/><Relationship Id="rId8" Type="http://schemas.openxmlformats.org/officeDocument/2006/relationships/tags" Target="../tags/tag444.xml"/><Relationship Id="rId3" Type="http://schemas.openxmlformats.org/officeDocument/2006/relationships/tags" Target="../tags/tag43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67.xml"/><Relationship Id="rId5" Type="http://schemas.openxmlformats.org/officeDocument/2006/relationships/image" Target="../media/image41.png"/><Relationship Id="rId4" Type="http://schemas.openxmlformats.org/officeDocument/2006/relationships/image" Target="../media/image18.emf"/></Relationships>
</file>

<file path=ppt/slides/_rels/slide61.xml.rels><?xml version="1.0" encoding="UTF-8" standalone="yes"?>
<Relationships xmlns="http://schemas.openxmlformats.org/package/2006/relationships"><Relationship Id="rId13" Type="http://schemas.openxmlformats.org/officeDocument/2006/relationships/tags" Target="../tags/tag480.xml"/><Relationship Id="rId18" Type="http://schemas.openxmlformats.org/officeDocument/2006/relationships/tags" Target="../tags/tag485.xml"/><Relationship Id="rId26" Type="http://schemas.openxmlformats.org/officeDocument/2006/relationships/tags" Target="../tags/tag493.xml"/><Relationship Id="rId39" Type="http://schemas.openxmlformats.org/officeDocument/2006/relationships/slide" Target="slide59.xml"/><Relationship Id="rId21" Type="http://schemas.openxmlformats.org/officeDocument/2006/relationships/tags" Target="../tags/tag488.xml"/><Relationship Id="rId34" Type="http://schemas.openxmlformats.org/officeDocument/2006/relationships/slide" Target="slide75.xml"/><Relationship Id="rId7" Type="http://schemas.openxmlformats.org/officeDocument/2006/relationships/tags" Target="../tags/tag474.xml"/><Relationship Id="rId12" Type="http://schemas.openxmlformats.org/officeDocument/2006/relationships/tags" Target="../tags/tag479.xml"/><Relationship Id="rId17" Type="http://schemas.openxmlformats.org/officeDocument/2006/relationships/tags" Target="../tags/tag484.xml"/><Relationship Id="rId25" Type="http://schemas.openxmlformats.org/officeDocument/2006/relationships/tags" Target="../tags/tag492.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469.xml"/><Relationship Id="rId16" Type="http://schemas.openxmlformats.org/officeDocument/2006/relationships/tags" Target="../tags/tag483.xml"/><Relationship Id="rId20" Type="http://schemas.openxmlformats.org/officeDocument/2006/relationships/tags" Target="../tags/tag487.xml"/><Relationship Id="rId29" Type="http://schemas.openxmlformats.org/officeDocument/2006/relationships/tags" Target="../tags/tag496.xml"/><Relationship Id="rId1" Type="http://schemas.openxmlformats.org/officeDocument/2006/relationships/tags" Target="../tags/tag468.xml"/><Relationship Id="rId6" Type="http://schemas.openxmlformats.org/officeDocument/2006/relationships/tags" Target="../tags/tag473.xml"/><Relationship Id="rId11" Type="http://schemas.openxmlformats.org/officeDocument/2006/relationships/tags" Target="../tags/tag478.xml"/><Relationship Id="rId24" Type="http://schemas.openxmlformats.org/officeDocument/2006/relationships/tags" Target="../tags/tag491.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472.xml"/><Relationship Id="rId15" Type="http://schemas.openxmlformats.org/officeDocument/2006/relationships/tags" Target="../tags/tag482.xml"/><Relationship Id="rId23" Type="http://schemas.openxmlformats.org/officeDocument/2006/relationships/tags" Target="../tags/tag490.xml"/><Relationship Id="rId28" Type="http://schemas.openxmlformats.org/officeDocument/2006/relationships/tags" Target="../tags/tag495.xml"/><Relationship Id="rId36" Type="http://schemas.openxmlformats.org/officeDocument/2006/relationships/slide" Target="slide68.xml"/><Relationship Id="rId10" Type="http://schemas.openxmlformats.org/officeDocument/2006/relationships/tags" Target="../tags/tag477.xml"/><Relationship Id="rId19" Type="http://schemas.openxmlformats.org/officeDocument/2006/relationships/tags" Target="../tags/tag486.xml"/><Relationship Id="rId31" Type="http://schemas.openxmlformats.org/officeDocument/2006/relationships/slideLayout" Target="../slideLayouts/slideLayout6.xml"/><Relationship Id="rId4" Type="http://schemas.openxmlformats.org/officeDocument/2006/relationships/tags" Target="../tags/tag471.xml"/><Relationship Id="rId9" Type="http://schemas.openxmlformats.org/officeDocument/2006/relationships/tags" Target="../tags/tag476.xml"/><Relationship Id="rId14" Type="http://schemas.openxmlformats.org/officeDocument/2006/relationships/tags" Target="../tags/tag481.xml"/><Relationship Id="rId22" Type="http://schemas.openxmlformats.org/officeDocument/2006/relationships/tags" Target="../tags/tag489.xml"/><Relationship Id="rId27" Type="http://schemas.openxmlformats.org/officeDocument/2006/relationships/tags" Target="../tags/tag494.xml"/><Relationship Id="rId30" Type="http://schemas.openxmlformats.org/officeDocument/2006/relationships/tags" Target="../tags/tag497.xml"/><Relationship Id="rId35" Type="http://schemas.openxmlformats.org/officeDocument/2006/relationships/slide" Target="slide72.xml"/><Relationship Id="rId8" Type="http://schemas.openxmlformats.org/officeDocument/2006/relationships/tags" Target="../tags/tag475.xml"/><Relationship Id="rId3" Type="http://schemas.openxmlformats.org/officeDocument/2006/relationships/tags" Target="../tags/tag470.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00.xml"/><Relationship Id="rId7" Type="http://schemas.openxmlformats.org/officeDocument/2006/relationships/tags" Target="../tags/tag504.xml"/><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tags" Target="../tags/tag503.xml"/><Relationship Id="rId11" Type="http://schemas.openxmlformats.org/officeDocument/2006/relationships/image" Target="../media/image42.png"/><Relationship Id="rId5" Type="http://schemas.openxmlformats.org/officeDocument/2006/relationships/tags" Target="../tags/tag502.xml"/><Relationship Id="rId10" Type="http://schemas.openxmlformats.org/officeDocument/2006/relationships/image" Target="../media/image18.emf"/><Relationship Id="rId4" Type="http://schemas.openxmlformats.org/officeDocument/2006/relationships/tags" Target="../tags/tag501.xml"/><Relationship Id="rId9" Type="http://schemas.openxmlformats.org/officeDocument/2006/relationships/oleObject" Target="../embeddings/oleObject52.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505.xml"/><Relationship Id="rId4" Type="http://schemas.openxmlformats.org/officeDocument/2006/relationships/image" Target="../media/image18.emf"/></Relationships>
</file>

<file path=ppt/slides/_rels/slide64.xml.rels><?xml version="1.0" encoding="UTF-8" standalone="yes"?>
<Relationships xmlns="http://schemas.openxmlformats.org/package/2006/relationships"><Relationship Id="rId13" Type="http://schemas.openxmlformats.org/officeDocument/2006/relationships/tags" Target="../tags/tag518.xml"/><Relationship Id="rId18" Type="http://schemas.openxmlformats.org/officeDocument/2006/relationships/tags" Target="../tags/tag523.xml"/><Relationship Id="rId26" Type="http://schemas.openxmlformats.org/officeDocument/2006/relationships/tags" Target="../tags/tag531.xml"/><Relationship Id="rId39" Type="http://schemas.openxmlformats.org/officeDocument/2006/relationships/slide" Target="slide59.xml"/><Relationship Id="rId21" Type="http://schemas.openxmlformats.org/officeDocument/2006/relationships/tags" Target="../tags/tag526.xml"/><Relationship Id="rId34" Type="http://schemas.openxmlformats.org/officeDocument/2006/relationships/slide" Target="slide75.xml"/><Relationship Id="rId7" Type="http://schemas.openxmlformats.org/officeDocument/2006/relationships/tags" Target="../tags/tag512.xml"/><Relationship Id="rId12" Type="http://schemas.openxmlformats.org/officeDocument/2006/relationships/tags" Target="../tags/tag517.xml"/><Relationship Id="rId17" Type="http://schemas.openxmlformats.org/officeDocument/2006/relationships/tags" Target="../tags/tag522.xml"/><Relationship Id="rId25" Type="http://schemas.openxmlformats.org/officeDocument/2006/relationships/tags" Target="../tags/tag530.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507.xml"/><Relationship Id="rId16" Type="http://schemas.openxmlformats.org/officeDocument/2006/relationships/tags" Target="../tags/tag521.xml"/><Relationship Id="rId20" Type="http://schemas.openxmlformats.org/officeDocument/2006/relationships/tags" Target="../tags/tag525.xml"/><Relationship Id="rId29" Type="http://schemas.openxmlformats.org/officeDocument/2006/relationships/tags" Target="../tags/tag534.xml"/><Relationship Id="rId1" Type="http://schemas.openxmlformats.org/officeDocument/2006/relationships/tags" Target="../tags/tag506.xml"/><Relationship Id="rId6" Type="http://schemas.openxmlformats.org/officeDocument/2006/relationships/tags" Target="../tags/tag511.xml"/><Relationship Id="rId11" Type="http://schemas.openxmlformats.org/officeDocument/2006/relationships/tags" Target="../tags/tag516.xml"/><Relationship Id="rId24" Type="http://schemas.openxmlformats.org/officeDocument/2006/relationships/tags" Target="../tags/tag529.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10.xml"/><Relationship Id="rId15" Type="http://schemas.openxmlformats.org/officeDocument/2006/relationships/tags" Target="../tags/tag520.xml"/><Relationship Id="rId23" Type="http://schemas.openxmlformats.org/officeDocument/2006/relationships/tags" Target="../tags/tag528.xml"/><Relationship Id="rId28" Type="http://schemas.openxmlformats.org/officeDocument/2006/relationships/tags" Target="../tags/tag533.xml"/><Relationship Id="rId36" Type="http://schemas.openxmlformats.org/officeDocument/2006/relationships/slide" Target="slide68.xml"/><Relationship Id="rId10" Type="http://schemas.openxmlformats.org/officeDocument/2006/relationships/tags" Target="../tags/tag515.xml"/><Relationship Id="rId19" Type="http://schemas.openxmlformats.org/officeDocument/2006/relationships/tags" Target="../tags/tag524.xml"/><Relationship Id="rId31" Type="http://schemas.openxmlformats.org/officeDocument/2006/relationships/slideLayout" Target="../slideLayouts/slideLayout6.xml"/><Relationship Id="rId4" Type="http://schemas.openxmlformats.org/officeDocument/2006/relationships/tags" Target="../tags/tag509.xml"/><Relationship Id="rId9" Type="http://schemas.openxmlformats.org/officeDocument/2006/relationships/tags" Target="../tags/tag514.xml"/><Relationship Id="rId14" Type="http://schemas.openxmlformats.org/officeDocument/2006/relationships/tags" Target="../tags/tag519.xml"/><Relationship Id="rId22" Type="http://schemas.openxmlformats.org/officeDocument/2006/relationships/tags" Target="../tags/tag527.xml"/><Relationship Id="rId27" Type="http://schemas.openxmlformats.org/officeDocument/2006/relationships/tags" Target="../tags/tag532.xml"/><Relationship Id="rId30" Type="http://schemas.openxmlformats.org/officeDocument/2006/relationships/tags" Target="../tags/tag535.xml"/><Relationship Id="rId35" Type="http://schemas.openxmlformats.org/officeDocument/2006/relationships/slide" Target="slide72.xml"/><Relationship Id="rId8" Type="http://schemas.openxmlformats.org/officeDocument/2006/relationships/tags" Target="../tags/tag513.xml"/><Relationship Id="rId3" Type="http://schemas.openxmlformats.org/officeDocument/2006/relationships/tags" Target="../tags/tag508.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38.xml"/><Relationship Id="rId7" Type="http://schemas.openxmlformats.org/officeDocument/2006/relationships/tags" Target="../tags/tag542.xml"/><Relationship Id="rId2" Type="http://schemas.openxmlformats.org/officeDocument/2006/relationships/tags" Target="../tags/tag537.xml"/><Relationship Id="rId1" Type="http://schemas.openxmlformats.org/officeDocument/2006/relationships/tags" Target="../tags/tag536.xml"/><Relationship Id="rId6" Type="http://schemas.openxmlformats.org/officeDocument/2006/relationships/tags" Target="../tags/tag541.xml"/><Relationship Id="rId5" Type="http://schemas.openxmlformats.org/officeDocument/2006/relationships/tags" Target="../tags/tag540.xml"/><Relationship Id="rId10" Type="http://schemas.openxmlformats.org/officeDocument/2006/relationships/image" Target="../media/image18.emf"/><Relationship Id="rId4" Type="http://schemas.openxmlformats.org/officeDocument/2006/relationships/tags" Target="../tags/tag539.xml"/><Relationship Id="rId9" Type="http://schemas.openxmlformats.org/officeDocument/2006/relationships/oleObject" Target="../embeddings/oleObject54.bin"/></Relationships>
</file>

<file path=ppt/slides/_rels/slide66.xml.rels><?xml version="1.0" encoding="UTF-8" standalone="yes"?>
<Relationships xmlns="http://schemas.openxmlformats.org/package/2006/relationships"><Relationship Id="rId8" Type="http://schemas.openxmlformats.org/officeDocument/2006/relationships/tags" Target="../tags/tag550.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3.png"/><Relationship Id="rId3" Type="http://schemas.openxmlformats.org/officeDocument/2006/relationships/tags" Target="../tags/tag545.xml"/><Relationship Id="rId21" Type="http://schemas.openxmlformats.org/officeDocument/2006/relationships/image" Target="../media/image46.png"/><Relationship Id="rId7" Type="http://schemas.openxmlformats.org/officeDocument/2006/relationships/tags" Target="../tags/tag549.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44.xml"/><Relationship Id="rId16" Type="http://schemas.openxmlformats.org/officeDocument/2006/relationships/hyperlink" Target="https://arxiv.org/pdf/1804.04011" TargetMode="External"/><Relationship Id="rId20" Type="http://schemas.openxmlformats.org/officeDocument/2006/relationships/image" Target="../media/image45.png"/><Relationship Id="rId1" Type="http://schemas.openxmlformats.org/officeDocument/2006/relationships/tags" Target="../tags/tag543.xml"/><Relationship Id="rId6" Type="http://schemas.openxmlformats.org/officeDocument/2006/relationships/tags" Target="../tags/tag548.xml"/><Relationship Id="rId11" Type="http://schemas.openxmlformats.org/officeDocument/2006/relationships/oleObject" Target="../embeddings/oleObject55.bin"/><Relationship Id="rId5" Type="http://schemas.openxmlformats.org/officeDocument/2006/relationships/tags" Target="../tags/tag547.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48.png"/><Relationship Id="rId10" Type="http://schemas.openxmlformats.org/officeDocument/2006/relationships/slideLayout" Target="../slideLayouts/slideLayout2.xml"/><Relationship Id="rId19" Type="http://schemas.openxmlformats.org/officeDocument/2006/relationships/image" Target="../media/image44.png"/><Relationship Id="rId4" Type="http://schemas.openxmlformats.org/officeDocument/2006/relationships/tags" Target="../tags/tag546.xml"/><Relationship Id="rId9" Type="http://schemas.openxmlformats.org/officeDocument/2006/relationships/tags" Target="../tags/tag551.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47.pn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1.png"/><Relationship Id="rId3" Type="http://schemas.openxmlformats.org/officeDocument/2006/relationships/tags" Target="../tags/tag554.xml"/><Relationship Id="rId7" Type="http://schemas.openxmlformats.org/officeDocument/2006/relationships/tags" Target="../tags/tag558.xml"/><Relationship Id="rId12" Type="http://schemas.openxmlformats.org/officeDocument/2006/relationships/hyperlink" Target="https://arxiv.org/pdf/1806.05620" TargetMode="External"/><Relationship Id="rId17" Type="http://schemas.openxmlformats.org/officeDocument/2006/relationships/image" Target="../media/image50.png"/><Relationship Id="rId2" Type="http://schemas.openxmlformats.org/officeDocument/2006/relationships/tags" Target="../tags/tag553.xml"/><Relationship Id="rId16" Type="http://schemas.openxmlformats.org/officeDocument/2006/relationships/image" Target="../media/image49.png"/><Relationship Id="rId1" Type="http://schemas.openxmlformats.org/officeDocument/2006/relationships/tags" Target="../tags/tag552.xml"/><Relationship Id="rId6" Type="http://schemas.openxmlformats.org/officeDocument/2006/relationships/tags" Target="../tags/tag557.xml"/><Relationship Id="rId11" Type="http://schemas.openxmlformats.org/officeDocument/2006/relationships/hyperlink" Target="https://arxiv.org/pdf/1809.08379" TargetMode="External"/><Relationship Id="rId5" Type="http://schemas.openxmlformats.org/officeDocument/2006/relationships/tags" Target="../tags/tag556.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555.xml"/><Relationship Id="rId9" Type="http://schemas.openxmlformats.org/officeDocument/2006/relationships/oleObject" Target="../embeddings/oleObject56.bin"/><Relationship Id="rId14" Type="http://schemas.openxmlformats.org/officeDocument/2006/relationships/hyperlink" Target="https://ieeexplore.ieee.org/stamp/stamp.jsp?tp=&amp;arnumber=10113832" TargetMode="External"/></Relationships>
</file>

<file path=ppt/slides/_rels/slide68.xml.rels><?xml version="1.0" encoding="UTF-8" standalone="yes"?>
<Relationships xmlns="http://schemas.openxmlformats.org/package/2006/relationships"><Relationship Id="rId13" Type="http://schemas.openxmlformats.org/officeDocument/2006/relationships/tags" Target="../tags/tag571.xml"/><Relationship Id="rId18" Type="http://schemas.openxmlformats.org/officeDocument/2006/relationships/tags" Target="../tags/tag576.xml"/><Relationship Id="rId26" Type="http://schemas.openxmlformats.org/officeDocument/2006/relationships/tags" Target="../tags/tag584.xml"/><Relationship Id="rId39" Type="http://schemas.openxmlformats.org/officeDocument/2006/relationships/slide" Target="slide59.xml"/><Relationship Id="rId21" Type="http://schemas.openxmlformats.org/officeDocument/2006/relationships/tags" Target="../tags/tag579.xml"/><Relationship Id="rId34" Type="http://schemas.openxmlformats.org/officeDocument/2006/relationships/slide" Target="slide75.xml"/><Relationship Id="rId7" Type="http://schemas.openxmlformats.org/officeDocument/2006/relationships/tags" Target="../tags/tag565.xml"/><Relationship Id="rId12" Type="http://schemas.openxmlformats.org/officeDocument/2006/relationships/tags" Target="../tags/tag570.xml"/><Relationship Id="rId17" Type="http://schemas.openxmlformats.org/officeDocument/2006/relationships/tags" Target="../tags/tag575.xml"/><Relationship Id="rId25" Type="http://schemas.openxmlformats.org/officeDocument/2006/relationships/tags" Target="../tags/tag583.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560.xml"/><Relationship Id="rId16" Type="http://schemas.openxmlformats.org/officeDocument/2006/relationships/tags" Target="../tags/tag574.xml"/><Relationship Id="rId20" Type="http://schemas.openxmlformats.org/officeDocument/2006/relationships/tags" Target="../tags/tag578.xml"/><Relationship Id="rId29" Type="http://schemas.openxmlformats.org/officeDocument/2006/relationships/tags" Target="../tags/tag587.xml"/><Relationship Id="rId1" Type="http://schemas.openxmlformats.org/officeDocument/2006/relationships/tags" Target="../tags/tag559.xml"/><Relationship Id="rId6" Type="http://schemas.openxmlformats.org/officeDocument/2006/relationships/tags" Target="../tags/tag564.xml"/><Relationship Id="rId11" Type="http://schemas.openxmlformats.org/officeDocument/2006/relationships/tags" Target="../tags/tag569.xml"/><Relationship Id="rId24" Type="http://schemas.openxmlformats.org/officeDocument/2006/relationships/tags" Target="../tags/tag582.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563.xml"/><Relationship Id="rId15" Type="http://schemas.openxmlformats.org/officeDocument/2006/relationships/tags" Target="../tags/tag573.xml"/><Relationship Id="rId23" Type="http://schemas.openxmlformats.org/officeDocument/2006/relationships/tags" Target="../tags/tag581.xml"/><Relationship Id="rId28" Type="http://schemas.openxmlformats.org/officeDocument/2006/relationships/tags" Target="../tags/tag586.xml"/><Relationship Id="rId36" Type="http://schemas.openxmlformats.org/officeDocument/2006/relationships/slide" Target="slide68.xml"/><Relationship Id="rId10" Type="http://schemas.openxmlformats.org/officeDocument/2006/relationships/tags" Target="../tags/tag568.xml"/><Relationship Id="rId19" Type="http://schemas.openxmlformats.org/officeDocument/2006/relationships/tags" Target="../tags/tag577.xml"/><Relationship Id="rId31" Type="http://schemas.openxmlformats.org/officeDocument/2006/relationships/slideLayout" Target="../slideLayouts/slideLayout6.xml"/><Relationship Id="rId4" Type="http://schemas.openxmlformats.org/officeDocument/2006/relationships/tags" Target="../tags/tag562.xml"/><Relationship Id="rId9" Type="http://schemas.openxmlformats.org/officeDocument/2006/relationships/tags" Target="../tags/tag567.xml"/><Relationship Id="rId14" Type="http://schemas.openxmlformats.org/officeDocument/2006/relationships/tags" Target="../tags/tag572.xml"/><Relationship Id="rId22" Type="http://schemas.openxmlformats.org/officeDocument/2006/relationships/tags" Target="../tags/tag580.xml"/><Relationship Id="rId27" Type="http://schemas.openxmlformats.org/officeDocument/2006/relationships/tags" Target="../tags/tag585.xml"/><Relationship Id="rId30" Type="http://schemas.openxmlformats.org/officeDocument/2006/relationships/tags" Target="../tags/tag588.xml"/><Relationship Id="rId35" Type="http://schemas.openxmlformats.org/officeDocument/2006/relationships/slide" Target="slide72.xml"/><Relationship Id="rId8" Type="http://schemas.openxmlformats.org/officeDocument/2006/relationships/tags" Target="../tags/tag566.xml"/><Relationship Id="rId3" Type="http://schemas.openxmlformats.org/officeDocument/2006/relationships/tags" Target="../tags/tag561.xml"/></Relationships>
</file>

<file path=ppt/slides/_rels/slide69.xml.rels><?xml version="1.0" encoding="UTF-8" standalone="yes"?>
<Relationships xmlns="http://schemas.openxmlformats.org/package/2006/relationships"><Relationship Id="rId8" Type="http://schemas.openxmlformats.org/officeDocument/2006/relationships/tags" Target="../tags/tag596.xml"/><Relationship Id="rId13" Type="http://schemas.openxmlformats.org/officeDocument/2006/relationships/tags" Target="../tags/tag601.xml"/><Relationship Id="rId3" Type="http://schemas.openxmlformats.org/officeDocument/2006/relationships/tags" Target="../tags/tag591.xml"/><Relationship Id="rId7" Type="http://schemas.openxmlformats.org/officeDocument/2006/relationships/tags" Target="../tags/tag595.xml"/><Relationship Id="rId12" Type="http://schemas.openxmlformats.org/officeDocument/2006/relationships/tags" Target="../tags/tag600.xml"/><Relationship Id="rId17" Type="http://schemas.openxmlformats.org/officeDocument/2006/relationships/image" Target="../media/image18.emf"/><Relationship Id="rId2" Type="http://schemas.openxmlformats.org/officeDocument/2006/relationships/tags" Target="../tags/tag590.xml"/><Relationship Id="rId16" Type="http://schemas.openxmlformats.org/officeDocument/2006/relationships/oleObject" Target="../embeddings/oleObject57.bin"/><Relationship Id="rId1" Type="http://schemas.openxmlformats.org/officeDocument/2006/relationships/tags" Target="../tags/tag589.xml"/><Relationship Id="rId6" Type="http://schemas.openxmlformats.org/officeDocument/2006/relationships/tags" Target="../tags/tag594.xml"/><Relationship Id="rId11" Type="http://schemas.openxmlformats.org/officeDocument/2006/relationships/tags" Target="../tags/tag599.xml"/><Relationship Id="rId5" Type="http://schemas.openxmlformats.org/officeDocument/2006/relationships/tags" Target="../tags/tag593.xml"/><Relationship Id="rId15" Type="http://schemas.openxmlformats.org/officeDocument/2006/relationships/slideLayout" Target="../slideLayouts/slideLayout2.xml"/><Relationship Id="rId10" Type="http://schemas.openxmlformats.org/officeDocument/2006/relationships/tags" Target="../tags/tag598.xml"/><Relationship Id="rId4" Type="http://schemas.openxmlformats.org/officeDocument/2006/relationships/tags" Target="../tags/tag592.xml"/><Relationship Id="rId9" Type="http://schemas.openxmlformats.org/officeDocument/2006/relationships/tags" Target="../tags/tag597.xml"/><Relationship Id="rId14" Type="http://schemas.openxmlformats.org/officeDocument/2006/relationships/tags" Target="../tags/tag60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05.xml"/><Relationship Id="rId7" Type="http://schemas.openxmlformats.org/officeDocument/2006/relationships/oleObject" Target="../embeddings/oleObject58.bin"/><Relationship Id="rId12" Type="http://schemas.openxmlformats.org/officeDocument/2006/relationships/hyperlink" Target="https://arxiv.org/pdf/1612.00593" TargetMode="External"/><Relationship Id="rId2" Type="http://schemas.openxmlformats.org/officeDocument/2006/relationships/tags" Target="../tags/tag604.xml"/><Relationship Id="rId16" Type="http://schemas.openxmlformats.org/officeDocument/2006/relationships/image" Target="../media/image53.png"/><Relationship Id="rId1" Type="http://schemas.openxmlformats.org/officeDocument/2006/relationships/tags" Target="../tags/tag603.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07.xml"/><Relationship Id="rId15" Type="http://schemas.openxmlformats.org/officeDocument/2006/relationships/image" Target="../media/image52.png"/><Relationship Id="rId10" Type="http://schemas.openxmlformats.org/officeDocument/2006/relationships/hyperlink" Target="https://arxiv.org/pdf/1812.05784" TargetMode="External"/><Relationship Id="rId4" Type="http://schemas.openxmlformats.org/officeDocument/2006/relationships/tags" Target="../tags/tag606.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10.xml"/><Relationship Id="rId7" Type="http://schemas.openxmlformats.org/officeDocument/2006/relationships/oleObject" Target="../embeddings/oleObject59.bin"/><Relationship Id="rId12" Type="http://schemas.openxmlformats.org/officeDocument/2006/relationships/hyperlink" Target="https://arxiv.org/pdf/1711.10275" TargetMode="External"/><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12.xml"/><Relationship Id="rId15" Type="http://schemas.openxmlformats.org/officeDocument/2006/relationships/image" Target="../media/image55.png"/><Relationship Id="rId10" Type="http://schemas.openxmlformats.org/officeDocument/2006/relationships/hyperlink" Target="https://arxiv.org/pdf/1611.08974" TargetMode="External"/><Relationship Id="rId4" Type="http://schemas.openxmlformats.org/officeDocument/2006/relationships/tags" Target="../tags/tag611.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4.png"/></Relationships>
</file>

<file path=ppt/slides/_rels/slide72.xml.rels><?xml version="1.0" encoding="UTF-8" standalone="yes"?>
<Relationships xmlns="http://schemas.openxmlformats.org/package/2006/relationships"><Relationship Id="rId13" Type="http://schemas.openxmlformats.org/officeDocument/2006/relationships/tags" Target="../tags/tag625.xml"/><Relationship Id="rId18" Type="http://schemas.openxmlformats.org/officeDocument/2006/relationships/tags" Target="../tags/tag630.xml"/><Relationship Id="rId26" Type="http://schemas.openxmlformats.org/officeDocument/2006/relationships/tags" Target="../tags/tag638.xml"/><Relationship Id="rId39" Type="http://schemas.openxmlformats.org/officeDocument/2006/relationships/slide" Target="slide59.xml"/><Relationship Id="rId21" Type="http://schemas.openxmlformats.org/officeDocument/2006/relationships/tags" Target="../tags/tag633.xml"/><Relationship Id="rId34" Type="http://schemas.openxmlformats.org/officeDocument/2006/relationships/slide" Target="slide75.xml"/><Relationship Id="rId7" Type="http://schemas.openxmlformats.org/officeDocument/2006/relationships/tags" Target="../tags/tag619.xml"/><Relationship Id="rId12" Type="http://schemas.openxmlformats.org/officeDocument/2006/relationships/tags" Target="../tags/tag624.xml"/><Relationship Id="rId17" Type="http://schemas.openxmlformats.org/officeDocument/2006/relationships/tags" Target="../tags/tag629.xml"/><Relationship Id="rId25" Type="http://schemas.openxmlformats.org/officeDocument/2006/relationships/tags" Target="../tags/tag637.xml"/><Relationship Id="rId33" Type="http://schemas.openxmlformats.org/officeDocument/2006/relationships/slide" Target="slide89.xml"/><Relationship Id="rId38" Type="http://schemas.openxmlformats.org/officeDocument/2006/relationships/slide" Target="slide61.xml"/><Relationship Id="rId2" Type="http://schemas.openxmlformats.org/officeDocument/2006/relationships/tags" Target="../tags/tag614.xml"/><Relationship Id="rId16" Type="http://schemas.openxmlformats.org/officeDocument/2006/relationships/tags" Target="../tags/tag628.xml"/><Relationship Id="rId20" Type="http://schemas.openxmlformats.org/officeDocument/2006/relationships/tags" Target="../tags/tag632.xml"/><Relationship Id="rId29" Type="http://schemas.openxmlformats.org/officeDocument/2006/relationships/tags" Target="../tags/tag641.xml"/><Relationship Id="rId1" Type="http://schemas.openxmlformats.org/officeDocument/2006/relationships/tags" Target="../tags/tag613.xml"/><Relationship Id="rId6" Type="http://schemas.openxmlformats.org/officeDocument/2006/relationships/tags" Target="../tags/tag618.xml"/><Relationship Id="rId11" Type="http://schemas.openxmlformats.org/officeDocument/2006/relationships/tags" Target="../tags/tag623.xml"/><Relationship Id="rId24" Type="http://schemas.openxmlformats.org/officeDocument/2006/relationships/tags" Target="../tags/tag636.xml"/><Relationship Id="rId32" Type="http://schemas.openxmlformats.org/officeDocument/2006/relationships/slide" Target="slide114.xml"/><Relationship Id="rId37" Type="http://schemas.openxmlformats.org/officeDocument/2006/relationships/slide" Target="slide64.xml"/><Relationship Id="rId40" Type="http://schemas.openxmlformats.org/officeDocument/2006/relationships/slide" Target="slide57.xml"/><Relationship Id="rId5" Type="http://schemas.openxmlformats.org/officeDocument/2006/relationships/tags" Target="../tags/tag617.xml"/><Relationship Id="rId15" Type="http://schemas.openxmlformats.org/officeDocument/2006/relationships/tags" Target="../tags/tag627.xml"/><Relationship Id="rId23" Type="http://schemas.openxmlformats.org/officeDocument/2006/relationships/tags" Target="../tags/tag635.xml"/><Relationship Id="rId28" Type="http://schemas.openxmlformats.org/officeDocument/2006/relationships/tags" Target="../tags/tag640.xml"/><Relationship Id="rId36" Type="http://schemas.openxmlformats.org/officeDocument/2006/relationships/slide" Target="slide68.xml"/><Relationship Id="rId10" Type="http://schemas.openxmlformats.org/officeDocument/2006/relationships/tags" Target="../tags/tag622.xml"/><Relationship Id="rId19" Type="http://schemas.openxmlformats.org/officeDocument/2006/relationships/tags" Target="../tags/tag631.xml"/><Relationship Id="rId31" Type="http://schemas.openxmlformats.org/officeDocument/2006/relationships/slideLayout" Target="../slideLayouts/slideLayout6.xml"/><Relationship Id="rId4" Type="http://schemas.openxmlformats.org/officeDocument/2006/relationships/tags" Target="../tags/tag616.xml"/><Relationship Id="rId9" Type="http://schemas.openxmlformats.org/officeDocument/2006/relationships/tags" Target="../tags/tag621.xml"/><Relationship Id="rId14" Type="http://schemas.openxmlformats.org/officeDocument/2006/relationships/tags" Target="../tags/tag626.xml"/><Relationship Id="rId22" Type="http://schemas.openxmlformats.org/officeDocument/2006/relationships/tags" Target="../tags/tag634.xml"/><Relationship Id="rId27" Type="http://schemas.openxmlformats.org/officeDocument/2006/relationships/tags" Target="../tags/tag639.xml"/><Relationship Id="rId30" Type="http://schemas.openxmlformats.org/officeDocument/2006/relationships/tags" Target="../tags/tag642.xml"/><Relationship Id="rId35" Type="http://schemas.openxmlformats.org/officeDocument/2006/relationships/slide" Target="slide72.xml"/><Relationship Id="rId8" Type="http://schemas.openxmlformats.org/officeDocument/2006/relationships/tags" Target="../tags/tag620.xml"/><Relationship Id="rId3" Type="http://schemas.openxmlformats.org/officeDocument/2006/relationships/tags" Target="../tags/tag615.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57.png"/><Relationship Id="rId3" Type="http://schemas.openxmlformats.org/officeDocument/2006/relationships/tags" Target="../tags/tag645.xml"/><Relationship Id="rId7" Type="http://schemas.openxmlformats.org/officeDocument/2006/relationships/slideLayout" Target="../slideLayouts/slideLayout2.xml"/><Relationship Id="rId12" Type="http://schemas.openxmlformats.org/officeDocument/2006/relationships/image" Target="../media/image56.png"/><Relationship Id="rId2" Type="http://schemas.openxmlformats.org/officeDocument/2006/relationships/tags" Target="../tags/tag644.xml"/><Relationship Id="rId1" Type="http://schemas.openxmlformats.org/officeDocument/2006/relationships/tags" Target="../tags/tag643.xml"/><Relationship Id="rId6" Type="http://schemas.openxmlformats.org/officeDocument/2006/relationships/tags" Target="../tags/tag648.xml"/><Relationship Id="rId11" Type="http://schemas.openxmlformats.org/officeDocument/2006/relationships/hyperlink" Target="https://arxiv.org/pdf/2209.06890" TargetMode="External"/><Relationship Id="rId5" Type="http://schemas.openxmlformats.org/officeDocument/2006/relationships/tags" Target="../tags/tag647.xml"/><Relationship Id="rId10" Type="http://schemas.openxmlformats.org/officeDocument/2006/relationships/hyperlink" Target="https://arxiv.org/pdf/1604.01360" TargetMode="External"/><Relationship Id="rId4" Type="http://schemas.openxmlformats.org/officeDocument/2006/relationships/tags" Target="../tags/tag646.xml"/><Relationship Id="rId9" Type="http://schemas.openxmlformats.org/officeDocument/2006/relationships/image" Target="../media/image18.emf"/></Relationships>
</file>

<file path=ppt/slides/_rels/slide74.xml.rels><?xml version="1.0" encoding="UTF-8" standalone="yes"?>
<Relationships xmlns="http://schemas.openxmlformats.org/package/2006/relationships"><Relationship Id="rId8" Type="http://schemas.openxmlformats.org/officeDocument/2006/relationships/tags" Target="../tags/tag656.xml"/><Relationship Id="rId13" Type="http://schemas.openxmlformats.org/officeDocument/2006/relationships/hyperlink" Target="https://arxiv.org/pdf/1709.00507" TargetMode="External"/><Relationship Id="rId18" Type="http://schemas.openxmlformats.org/officeDocument/2006/relationships/image" Target="../media/image59.png"/><Relationship Id="rId3" Type="http://schemas.openxmlformats.org/officeDocument/2006/relationships/tags" Target="../tags/tag651.xml"/><Relationship Id="rId7" Type="http://schemas.openxmlformats.org/officeDocument/2006/relationships/tags" Target="../tags/tag655.xml"/><Relationship Id="rId12" Type="http://schemas.openxmlformats.org/officeDocument/2006/relationships/image" Target="../media/image18.emf"/><Relationship Id="rId17" Type="http://schemas.openxmlformats.org/officeDocument/2006/relationships/image" Target="../media/image58.png"/><Relationship Id="rId2" Type="http://schemas.openxmlformats.org/officeDocument/2006/relationships/tags" Target="../tags/tag650.xml"/><Relationship Id="rId16" Type="http://schemas.openxmlformats.org/officeDocument/2006/relationships/hyperlink" Target="https://arxiv.org/pdf/2311.13793" TargetMode="External"/><Relationship Id="rId20" Type="http://schemas.openxmlformats.org/officeDocument/2006/relationships/image" Target="../media/image61.png"/><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oleObject" Target="../embeddings/oleObject61.bin"/><Relationship Id="rId5" Type="http://schemas.openxmlformats.org/officeDocument/2006/relationships/tags" Target="../tags/tag653.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60.png"/><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hyperlink" Target="https://arxiv.org/pdf/2303.01284" TargetMode="External"/></Relationships>
</file>

<file path=ppt/slides/_rels/slide75.xml.rels><?xml version="1.0" encoding="UTF-8" standalone="yes"?>
<Relationships xmlns="http://schemas.openxmlformats.org/package/2006/relationships"><Relationship Id="rId13" Type="http://schemas.openxmlformats.org/officeDocument/2006/relationships/tags" Target="../tags/tag670.xml"/><Relationship Id="rId18" Type="http://schemas.openxmlformats.org/officeDocument/2006/relationships/tags" Target="../tags/tag675.xml"/><Relationship Id="rId26" Type="http://schemas.openxmlformats.org/officeDocument/2006/relationships/tags" Target="../tags/tag683.xml"/><Relationship Id="rId3" Type="http://schemas.openxmlformats.org/officeDocument/2006/relationships/tags" Target="../tags/tag660.xml"/><Relationship Id="rId21" Type="http://schemas.openxmlformats.org/officeDocument/2006/relationships/tags" Target="../tags/tag678.xml"/><Relationship Id="rId34" Type="http://schemas.openxmlformats.org/officeDocument/2006/relationships/slide" Target="slide75.xml"/><Relationship Id="rId7" Type="http://schemas.openxmlformats.org/officeDocument/2006/relationships/tags" Target="../tags/tag664.xml"/><Relationship Id="rId12" Type="http://schemas.openxmlformats.org/officeDocument/2006/relationships/tags" Target="../tags/tag669.xml"/><Relationship Id="rId17" Type="http://schemas.openxmlformats.org/officeDocument/2006/relationships/tags" Target="../tags/tag674.xml"/><Relationship Id="rId25" Type="http://schemas.openxmlformats.org/officeDocument/2006/relationships/tags" Target="../tags/tag682.xml"/><Relationship Id="rId33" Type="http://schemas.openxmlformats.org/officeDocument/2006/relationships/slide" Target="slide77.xml"/><Relationship Id="rId2" Type="http://schemas.openxmlformats.org/officeDocument/2006/relationships/tags" Target="../tags/tag659.xml"/><Relationship Id="rId16" Type="http://schemas.openxmlformats.org/officeDocument/2006/relationships/tags" Target="../tags/tag673.xml"/><Relationship Id="rId20" Type="http://schemas.openxmlformats.org/officeDocument/2006/relationships/tags" Target="../tags/tag677.xml"/><Relationship Id="rId29" Type="http://schemas.openxmlformats.org/officeDocument/2006/relationships/slide" Target="slide114.xml"/><Relationship Id="rId1" Type="http://schemas.openxmlformats.org/officeDocument/2006/relationships/tags" Target="../tags/tag658.xml"/><Relationship Id="rId6" Type="http://schemas.openxmlformats.org/officeDocument/2006/relationships/tags" Target="../tags/tag663.xml"/><Relationship Id="rId11" Type="http://schemas.openxmlformats.org/officeDocument/2006/relationships/tags" Target="../tags/tag668.xml"/><Relationship Id="rId24" Type="http://schemas.openxmlformats.org/officeDocument/2006/relationships/tags" Target="../tags/tag681.xml"/><Relationship Id="rId32" Type="http://schemas.openxmlformats.org/officeDocument/2006/relationships/slide" Target="slide80.xml"/><Relationship Id="rId5" Type="http://schemas.openxmlformats.org/officeDocument/2006/relationships/tags" Target="../tags/tag662.xml"/><Relationship Id="rId15" Type="http://schemas.openxmlformats.org/officeDocument/2006/relationships/tags" Target="../tags/tag672.xml"/><Relationship Id="rId23" Type="http://schemas.openxmlformats.org/officeDocument/2006/relationships/tags" Target="../tags/tag680.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67.xml"/><Relationship Id="rId19" Type="http://schemas.openxmlformats.org/officeDocument/2006/relationships/tags" Target="../tags/tag676.xml"/><Relationship Id="rId31" Type="http://schemas.openxmlformats.org/officeDocument/2006/relationships/slide" Target="slide86.xml"/><Relationship Id="rId4" Type="http://schemas.openxmlformats.org/officeDocument/2006/relationships/tags" Target="../tags/tag661.xml"/><Relationship Id="rId9" Type="http://schemas.openxmlformats.org/officeDocument/2006/relationships/tags" Target="../tags/tag666.xml"/><Relationship Id="rId14" Type="http://schemas.openxmlformats.org/officeDocument/2006/relationships/tags" Target="../tags/tag671.xml"/><Relationship Id="rId22" Type="http://schemas.openxmlformats.org/officeDocument/2006/relationships/tags" Target="../tags/tag679.xml"/><Relationship Id="rId27" Type="http://schemas.openxmlformats.org/officeDocument/2006/relationships/tags" Target="../tags/tag684.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665.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685.xml"/><Relationship Id="rId5" Type="http://schemas.openxmlformats.org/officeDocument/2006/relationships/image" Target="../media/image62.png"/><Relationship Id="rId4" Type="http://schemas.openxmlformats.org/officeDocument/2006/relationships/image" Target="../media/image18.emf"/></Relationships>
</file>

<file path=ppt/slides/_rels/slide77.xml.rels><?xml version="1.0" encoding="UTF-8" standalone="yes"?>
<Relationships xmlns="http://schemas.openxmlformats.org/package/2006/relationships"><Relationship Id="rId13" Type="http://schemas.openxmlformats.org/officeDocument/2006/relationships/tags" Target="../tags/tag698.xml"/><Relationship Id="rId18" Type="http://schemas.openxmlformats.org/officeDocument/2006/relationships/tags" Target="../tags/tag703.xml"/><Relationship Id="rId26" Type="http://schemas.openxmlformats.org/officeDocument/2006/relationships/tags" Target="../tags/tag711.xml"/><Relationship Id="rId3" Type="http://schemas.openxmlformats.org/officeDocument/2006/relationships/tags" Target="../tags/tag688.xml"/><Relationship Id="rId21" Type="http://schemas.openxmlformats.org/officeDocument/2006/relationships/tags" Target="../tags/tag706.xml"/><Relationship Id="rId34" Type="http://schemas.openxmlformats.org/officeDocument/2006/relationships/slide" Target="slide75.xml"/><Relationship Id="rId7" Type="http://schemas.openxmlformats.org/officeDocument/2006/relationships/tags" Target="../tags/tag692.xml"/><Relationship Id="rId12" Type="http://schemas.openxmlformats.org/officeDocument/2006/relationships/tags" Target="../tags/tag697.xml"/><Relationship Id="rId17" Type="http://schemas.openxmlformats.org/officeDocument/2006/relationships/tags" Target="../tags/tag702.xml"/><Relationship Id="rId25" Type="http://schemas.openxmlformats.org/officeDocument/2006/relationships/tags" Target="../tags/tag710.xml"/><Relationship Id="rId33" Type="http://schemas.openxmlformats.org/officeDocument/2006/relationships/slide" Target="slide77.xml"/><Relationship Id="rId2" Type="http://schemas.openxmlformats.org/officeDocument/2006/relationships/tags" Target="../tags/tag687.xml"/><Relationship Id="rId16" Type="http://schemas.openxmlformats.org/officeDocument/2006/relationships/tags" Target="../tags/tag701.xml"/><Relationship Id="rId20" Type="http://schemas.openxmlformats.org/officeDocument/2006/relationships/tags" Target="../tags/tag705.xml"/><Relationship Id="rId29" Type="http://schemas.openxmlformats.org/officeDocument/2006/relationships/slide" Target="slide114.xml"/><Relationship Id="rId1" Type="http://schemas.openxmlformats.org/officeDocument/2006/relationships/tags" Target="../tags/tag686.xml"/><Relationship Id="rId6" Type="http://schemas.openxmlformats.org/officeDocument/2006/relationships/tags" Target="../tags/tag691.xml"/><Relationship Id="rId11" Type="http://schemas.openxmlformats.org/officeDocument/2006/relationships/tags" Target="../tags/tag696.xml"/><Relationship Id="rId24" Type="http://schemas.openxmlformats.org/officeDocument/2006/relationships/tags" Target="../tags/tag709.xml"/><Relationship Id="rId32" Type="http://schemas.openxmlformats.org/officeDocument/2006/relationships/slide" Target="slide80.xml"/><Relationship Id="rId5" Type="http://schemas.openxmlformats.org/officeDocument/2006/relationships/tags" Target="../tags/tag690.xml"/><Relationship Id="rId15" Type="http://schemas.openxmlformats.org/officeDocument/2006/relationships/tags" Target="../tags/tag700.xml"/><Relationship Id="rId23" Type="http://schemas.openxmlformats.org/officeDocument/2006/relationships/tags" Target="../tags/tag70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695.xml"/><Relationship Id="rId19" Type="http://schemas.openxmlformats.org/officeDocument/2006/relationships/tags" Target="../tags/tag704.xml"/><Relationship Id="rId31" Type="http://schemas.openxmlformats.org/officeDocument/2006/relationships/slide" Target="slide86.xml"/><Relationship Id="rId4" Type="http://schemas.openxmlformats.org/officeDocument/2006/relationships/tags" Target="../tags/tag689.xml"/><Relationship Id="rId9" Type="http://schemas.openxmlformats.org/officeDocument/2006/relationships/tags" Target="../tags/tag694.xml"/><Relationship Id="rId14" Type="http://schemas.openxmlformats.org/officeDocument/2006/relationships/tags" Target="../tags/tag699.xml"/><Relationship Id="rId22" Type="http://schemas.openxmlformats.org/officeDocument/2006/relationships/tags" Target="../tags/tag707.xml"/><Relationship Id="rId27" Type="http://schemas.openxmlformats.org/officeDocument/2006/relationships/tags" Target="../tags/tag712.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693.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image" Target="../media/image63.png"/><Relationship Id="rId5" Type="http://schemas.openxmlformats.org/officeDocument/2006/relationships/image" Target="../media/image18.emf"/><Relationship Id="rId4" Type="http://schemas.openxmlformats.org/officeDocument/2006/relationships/oleObject" Target="../embeddings/oleObject63.bin"/></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6.xml"/><Relationship Id="rId1" Type="http://schemas.openxmlformats.org/officeDocument/2006/relationships/tags" Target="../tags/tag715.xml"/><Relationship Id="rId6" Type="http://schemas.openxmlformats.org/officeDocument/2006/relationships/image" Target="../media/image64.png"/><Relationship Id="rId5" Type="http://schemas.openxmlformats.org/officeDocument/2006/relationships/image" Target="../media/image18.emf"/><Relationship Id="rId4" Type="http://schemas.openxmlformats.org/officeDocument/2006/relationships/oleObject" Target="../embeddings/oleObject64.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8.png"/><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13" Type="http://schemas.openxmlformats.org/officeDocument/2006/relationships/tags" Target="../tags/tag729.xml"/><Relationship Id="rId18" Type="http://schemas.openxmlformats.org/officeDocument/2006/relationships/tags" Target="../tags/tag734.xml"/><Relationship Id="rId26" Type="http://schemas.openxmlformats.org/officeDocument/2006/relationships/tags" Target="../tags/tag742.xml"/><Relationship Id="rId3" Type="http://schemas.openxmlformats.org/officeDocument/2006/relationships/tags" Target="../tags/tag719.xml"/><Relationship Id="rId21" Type="http://schemas.openxmlformats.org/officeDocument/2006/relationships/tags" Target="../tags/tag737.xml"/><Relationship Id="rId34" Type="http://schemas.openxmlformats.org/officeDocument/2006/relationships/slide" Target="slide75.xml"/><Relationship Id="rId7" Type="http://schemas.openxmlformats.org/officeDocument/2006/relationships/tags" Target="../tags/tag723.xml"/><Relationship Id="rId12" Type="http://schemas.openxmlformats.org/officeDocument/2006/relationships/tags" Target="../tags/tag728.xml"/><Relationship Id="rId17" Type="http://schemas.openxmlformats.org/officeDocument/2006/relationships/tags" Target="../tags/tag733.xml"/><Relationship Id="rId25" Type="http://schemas.openxmlformats.org/officeDocument/2006/relationships/tags" Target="../tags/tag741.xml"/><Relationship Id="rId33" Type="http://schemas.openxmlformats.org/officeDocument/2006/relationships/slide" Target="slide77.xml"/><Relationship Id="rId2" Type="http://schemas.openxmlformats.org/officeDocument/2006/relationships/tags" Target="../tags/tag718.xml"/><Relationship Id="rId16" Type="http://schemas.openxmlformats.org/officeDocument/2006/relationships/tags" Target="../tags/tag732.xml"/><Relationship Id="rId20" Type="http://schemas.openxmlformats.org/officeDocument/2006/relationships/tags" Target="../tags/tag736.xml"/><Relationship Id="rId29" Type="http://schemas.openxmlformats.org/officeDocument/2006/relationships/slide" Target="slide114.xml"/><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tags" Target="../tags/tag727.xml"/><Relationship Id="rId24" Type="http://schemas.openxmlformats.org/officeDocument/2006/relationships/tags" Target="../tags/tag740.xml"/><Relationship Id="rId32" Type="http://schemas.openxmlformats.org/officeDocument/2006/relationships/slide" Target="slide80.xml"/><Relationship Id="rId5" Type="http://schemas.openxmlformats.org/officeDocument/2006/relationships/tags" Target="../tags/tag721.xml"/><Relationship Id="rId15" Type="http://schemas.openxmlformats.org/officeDocument/2006/relationships/tags" Target="../tags/tag731.xml"/><Relationship Id="rId23" Type="http://schemas.openxmlformats.org/officeDocument/2006/relationships/tags" Target="../tags/tag739.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26.xml"/><Relationship Id="rId19" Type="http://schemas.openxmlformats.org/officeDocument/2006/relationships/tags" Target="../tags/tag735.xml"/><Relationship Id="rId31" Type="http://schemas.openxmlformats.org/officeDocument/2006/relationships/slide" Target="slide86.xml"/><Relationship Id="rId4" Type="http://schemas.openxmlformats.org/officeDocument/2006/relationships/tags" Target="../tags/tag720.xml"/><Relationship Id="rId9" Type="http://schemas.openxmlformats.org/officeDocument/2006/relationships/tags" Target="../tags/tag725.xml"/><Relationship Id="rId14" Type="http://schemas.openxmlformats.org/officeDocument/2006/relationships/tags" Target="../tags/tag730.xml"/><Relationship Id="rId22" Type="http://schemas.openxmlformats.org/officeDocument/2006/relationships/tags" Target="../tags/tag738.xml"/><Relationship Id="rId27" Type="http://schemas.openxmlformats.org/officeDocument/2006/relationships/tags" Target="../tags/tag743.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724.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65.png"/><Relationship Id="rId3" Type="http://schemas.openxmlformats.org/officeDocument/2006/relationships/tags" Target="../tags/tag746.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45.xml"/><Relationship Id="rId1" Type="http://schemas.openxmlformats.org/officeDocument/2006/relationships/tags" Target="../tags/tag744.xml"/><Relationship Id="rId6" Type="http://schemas.openxmlformats.org/officeDocument/2006/relationships/tags" Target="../tags/tag749.xml"/><Relationship Id="rId11" Type="http://schemas.openxmlformats.org/officeDocument/2006/relationships/hyperlink" Target="https://cdn.aaai.org/ojs/16253/16253-13-19747-1-2-20210518.pdf" TargetMode="External"/><Relationship Id="rId5" Type="http://schemas.openxmlformats.org/officeDocument/2006/relationships/tags" Target="../tags/tag748.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47.xml"/><Relationship Id="rId9" Type="http://schemas.openxmlformats.org/officeDocument/2006/relationships/image" Target="../media/image18.emf"/><Relationship Id="rId14" Type="http://schemas.openxmlformats.org/officeDocument/2006/relationships/image" Target="../media/image66.png"/></Relationships>
</file>

<file path=ppt/slides/_rels/slide82.xml.rels><?xml version="1.0" encoding="UTF-8" standalone="yes"?>
<Relationships xmlns="http://schemas.openxmlformats.org/package/2006/relationships"><Relationship Id="rId8" Type="http://schemas.openxmlformats.org/officeDocument/2006/relationships/tags" Target="../tags/tag757.xml"/><Relationship Id="rId13" Type="http://schemas.openxmlformats.org/officeDocument/2006/relationships/hyperlink" Target="https://arxiv.org/pdf/2107.03438" TargetMode="External"/><Relationship Id="rId18" Type="http://schemas.openxmlformats.org/officeDocument/2006/relationships/image" Target="../media/image68.png"/><Relationship Id="rId3" Type="http://schemas.openxmlformats.org/officeDocument/2006/relationships/tags" Target="../tags/tag752.xml"/><Relationship Id="rId7" Type="http://schemas.openxmlformats.org/officeDocument/2006/relationships/tags" Target="../tags/tag756.xml"/><Relationship Id="rId12" Type="http://schemas.openxmlformats.org/officeDocument/2006/relationships/image" Target="../media/image18.emf"/><Relationship Id="rId17" Type="http://schemas.openxmlformats.org/officeDocument/2006/relationships/image" Target="../media/image67.png"/><Relationship Id="rId2" Type="http://schemas.openxmlformats.org/officeDocument/2006/relationships/tags" Target="../tags/tag751.xml"/><Relationship Id="rId16" Type="http://schemas.openxmlformats.org/officeDocument/2006/relationships/hyperlink" Target="https://arxiv.org/pdf/2401.09340" TargetMode="External"/><Relationship Id="rId20" Type="http://schemas.openxmlformats.org/officeDocument/2006/relationships/image" Target="../media/image70.png"/><Relationship Id="rId1" Type="http://schemas.openxmlformats.org/officeDocument/2006/relationships/tags" Target="../tags/tag750.xml"/><Relationship Id="rId6" Type="http://schemas.openxmlformats.org/officeDocument/2006/relationships/tags" Target="../tags/tag755.xml"/><Relationship Id="rId11" Type="http://schemas.openxmlformats.org/officeDocument/2006/relationships/oleObject" Target="../embeddings/oleObject66.bin"/><Relationship Id="rId5" Type="http://schemas.openxmlformats.org/officeDocument/2006/relationships/tags" Target="../tags/tag754.xml"/><Relationship Id="rId15" Type="http://schemas.openxmlformats.org/officeDocument/2006/relationships/hyperlink" Target="https://arxiv.org/pdf/2108.02388" TargetMode="External"/><Relationship Id="rId10" Type="http://schemas.openxmlformats.org/officeDocument/2006/relationships/slideLayout" Target="../slideLayouts/slideLayout2.xml"/><Relationship Id="rId19" Type="http://schemas.openxmlformats.org/officeDocument/2006/relationships/image" Target="../media/image69.png"/><Relationship Id="rId4" Type="http://schemas.openxmlformats.org/officeDocument/2006/relationships/tags" Target="../tags/tag753.xml"/><Relationship Id="rId9" Type="http://schemas.openxmlformats.org/officeDocument/2006/relationships/tags" Target="../tags/tag758.xml"/><Relationship Id="rId14" Type="http://schemas.openxmlformats.org/officeDocument/2006/relationships/hyperlink" Target="https://openaccess.thecvf.com/content/ICCV2021/papers/Zhao_3DVG-Transformer_Relation_Modeling_for_Visual_Grounding_on_Point_Clouds_ICCV_2021_paper.pdf" TargetMode="Externa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71.png"/><Relationship Id="rId3" Type="http://schemas.openxmlformats.org/officeDocument/2006/relationships/tags" Target="../tags/tag761.xml"/><Relationship Id="rId7" Type="http://schemas.openxmlformats.org/officeDocument/2006/relationships/slideLayout" Target="../slideLayouts/slideLayout2.xml"/><Relationship Id="rId12" Type="http://schemas.openxmlformats.org/officeDocument/2006/relationships/hyperlink" Target="https://arxiv.org/pdf/2211.14241" TargetMode="External"/><Relationship Id="rId2" Type="http://schemas.openxmlformats.org/officeDocument/2006/relationships/tags" Target="../tags/tag760.xml"/><Relationship Id="rId1" Type="http://schemas.openxmlformats.org/officeDocument/2006/relationships/tags" Target="../tags/tag759.xml"/><Relationship Id="rId6" Type="http://schemas.openxmlformats.org/officeDocument/2006/relationships/tags" Target="../tags/tag764.xml"/><Relationship Id="rId11" Type="http://schemas.openxmlformats.org/officeDocument/2006/relationships/hyperlink" Target="https://arxiv.org/pdf/2105.11450" TargetMode="External"/><Relationship Id="rId5" Type="http://schemas.openxmlformats.org/officeDocument/2006/relationships/tags" Target="../tags/tag763.xml"/><Relationship Id="rId10" Type="http://schemas.openxmlformats.org/officeDocument/2006/relationships/hyperlink" Target="https://arxiv.org/pdf/2204.02174" TargetMode="External"/><Relationship Id="rId4" Type="http://schemas.openxmlformats.org/officeDocument/2006/relationships/tags" Target="../tags/tag762.xml"/><Relationship Id="rId9" Type="http://schemas.openxmlformats.org/officeDocument/2006/relationships/image" Target="../media/image18.emf"/><Relationship Id="rId14" Type="http://schemas.openxmlformats.org/officeDocument/2006/relationships/image" Target="../media/image72.png"/></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74.png"/><Relationship Id="rId3" Type="http://schemas.openxmlformats.org/officeDocument/2006/relationships/tags" Target="../tags/tag767.xml"/><Relationship Id="rId7" Type="http://schemas.openxmlformats.org/officeDocument/2006/relationships/slideLayout" Target="../slideLayouts/slideLayout2.xml"/><Relationship Id="rId12" Type="http://schemas.openxmlformats.org/officeDocument/2006/relationships/image" Target="../media/image73.png"/><Relationship Id="rId2" Type="http://schemas.openxmlformats.org/officeDocument/2006/relationships/tags" Target="../tags/tag766.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hyperlink" Target="https://arxiv.org/pdf/2311.15383" TargetMode="External"/><Relationship Id="rId5" Type="http://schemas.openxmlformats.org/officeDocument/2006/relationships/tags" Target="../tags/tag769.xml"/><Relationship Id="rId10" Type="http://schemas.openxmlformats.org/officeDocument/2006/relationships/hyperlink" Target="https://arxiv.org/pdf/2309.12311" TargetMode="External"/><Relationship Id="rId4" Type="http://schemas.openxmlformats.org/officeDocument/2006/relationships/tags" Target="../tags/tag768.xml"/><Relationship Id="rId9" Type="http://schemas.openxmlformats.org/officeDocument/2006/relationships/image" Target="../media/image18.emf"/></Relationships>
</file>

<file path=ppt/slides/_rels/slide8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773.xml"/><Relationship Id="rId7" Type="http://schemas.openxmlformats.org/officeDocument/2006/relationships/oleObject" Target="../embeddings/oleObject69.bin"/><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slideLayout" Target="../slideLayouts/slideLayout2.xml"/><Relationship Id="rId5" Type="http://schemas.openxmlformats.org/officeDocument/2006/relationships/tags" Target="../tags/tag775.xml"/><Relationship Id="rId4" Type="http://schemas.openxmlformats.org/officeDocument/2006/relationships/tags" Target="../tags/tag774.xml"/></Relationships>
</file>

<file path=ppt/slides/_rels/slide86.xml.rels><?xml version="1.0" encoding="UTF-8" standalone="yes"?>
<Relationships xmlns="http://schemas.openxmlformats.org/package/2006/relationships"><Relationship Id="rId13" Type="http://schemas.openxmlformats.org/officeDocument/2006/relationships/tags" Target="../tags/tag788.xml"/><Relationship Id="rId18" Type="http://schemas.openxmlformats.org/officeDocument/2006/relationships/tags" Target="../tags/tag793.xml"/><Relationship Id="rId26" Type="http://schemas.openxmlformats.org/officeDocument/2006/relationships/tags" Target="../tags/tag801.xml"/><Relationship Id="rId3" Type="http://schemas.openxmlformats.org/officeDocument/2006/relationships/tags" Target="../tags/tag778.xml"/><Relationship Id="rId21" Type="http://schemas.openxmlformats.org/officeDocument/2006/relationships/tags" Target="../tags/tag796.xml"/><Relationship Id="rId34" Type="http://schemas.openxmlformats.org/officeDocument/2006/relationships/slide" Target="slide75.xml"/><Relationship Id="rId7" Type="http://schemas.openxmlformats.org/officeDocument/2006/relationships/tags" Target="../tags/tag782.xml"/><Relationship Id="rId12" Type="http://schemas.openxmlformats.org/officeDocument/2006/relationships/tags" Target="../tags/tag787.xml"/><Relationship Id="rId17" Type="http://schemas.openxmlformats.org/officeDocument/2006/relationships/tags" Target="../tags/tag792.xml"/><Relationship Id="rId25" Type="http://schemas.openxmlformats.org/officeDocument/2006/relationships/tags" Target="../tags/tag800.xml"/><Relationship Id="rId33" Type="http://schemas.openxmlformats.org/officeDocument/2006/relationships/slide" Target="slide77.xml"/><Relationship Id="rId2" Type="http://schemas.openxmlformats.org/officeDocument/2006/relationships/tags" Target="../tags/tag777.xml"/><Relationship Id="rId16" Type="http://schemas.openxmlformats.org/officeDocument/2006/relationships/tags" Target="../tags/tag791.xml"/><Relationship Id="rId20" Type="http://schemas.openxmlformats.org/officeDocument/2006/relationships/tags" Target="../tags/tag795.xml"/><Relationship Id="rId29" Type="http://schemas.openxmlformats.org/officeDocument/2006/relationships/slide" Target="slide114.xml"/><Relationship Id="rId1" Type="http://schemas.openxmlformats.org/officeDocument/2006/relationships/tags" Target="../tags/tag776.xml"/><Relationship Id="rId6" Type="http://schemas.openxmlformats.org/officeDocument/2006/relationships/tags" Target="../tags/tag781.xml"/><Relationship Id="rId11" Type="http://schemas.openxmlformats.org/officeDocument/2006/relationships/tags" Target="../tags/tag786.xml"/><Relationship Id="rId24" Type="http://schemas.openxmlformats.org/officeDocument/2006/relationships/tags" Target="../tags/tag799.xml"/><Relationship Id="rId32" Type="http://schemas.openxmlformats.org/officeDocument/2006/relationships/slide" Target="slide80.xml"/><Relationship Id="rId5" Type="http://schemas.openxmlformats.org/officeDocument/2006/relationships/tags" Target="../tags/tag780.xml"/><Relationship Id="rId15" Type="http://schemas.openxmlformats.org/officeDocument/2006/relationships/tags" Target="../tags/tag790.xml"/><Relationship Id="rId23" Type="http://schemas.openxmlformats.org/officeDocument/2006/relationships/tags" Target="../tags/tag798.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785.xml"/><Relationship Id="rId19" Type="http://schemas.openxmlformats.org/officeDocument/2006/relationships/tags" Target="../tags/tag794.xml"/><Relationship Id="rId31" Type="http://schemas.openxmlformats.org/officeDocument/2006/relationships/slide" Target="slide86.xml"/><Relationship Id="rId4" Type="http://schemas.openxmlformats.org/officeDocument/2006/relationships/tags" Target="../tags/tag779.xml"/><Relationship Id="rId9" Type="http://schemas.openxmlformats.org/officeDocument/2006/relationships/tags" Target="../tags/tag784.xml"/><Relationship Id="rId14" Type="http://schemas.openxmlformats.org/officeDocument/2006/relationships/tags" Target="../tags/tag789.xml"/><Relationship Id="rId22" Type="http://schemas.openxmlformats.org/officeDocument/2006/relationships/tags" Target="../tags/tag797.xml"/><Relationship Id="rId27" Type="http://schemas.openxmlformats.org/officeDocument/2006/relationships/tags" Target="../tags/tag802.xml"/><Relationship Id="rId30" Type="http://schemas.openxmlformats.org/officeDocument/2006/relationships/slide" Target="slide89.xml"/><Relationship Id="rId35" Type="http://schemas.openxmlformats.org/officeDocument/2006/relationships/slide" Target="slide59.xml"/><Relationship Id="rId8" Type="http://schemas.openxmlformats.org/officeDocument/2006/relationships/tags" Target="../tags/tag783.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76.png"/><Relationship Id="rId3" Type="http://schemas.openxmlformats.org/officeDocument/2006/relationships/tags" Target="../tags/tag805.xml"/><Relationship Id="rId7" Type="http://schemas.openxmlformats.org/officeDocument/2006/relationships/slideLayout" Target="../slideLayouts/slideLayout2.xml"/><Relationship Id="rId12" Type="http://schemas.openxmlformats.org/officeDocument/2006/relationships/image" Target="../media/image75.png"/><Relationship Id="rId2" Type="http://schemas.openxmlformats.org/officeDocument/2006/relationships/tags" Target="../tags/tag804.xml"/><Relationship Id="rId1" Type="http://schemas.openxmlformats.org/officeDocument/2006/relationships/tags" Target="../tags/tag803.xml"/><Relationship Id="rId6" Type="http://schemas.openxmlformats.org/officeDocument/2006/relationships/tags" Target="../tags/tag808.xml"/><Relationship Id="rId11" Type="http://schemas.openxmlformats.org/officeDocument/2006/relationships/hyperlink" Target="https://arxiv.org/pdf/2112.08879" TargetMode="External"/><Relationship Id="rId5" Type="http://schemas.openxmlformats.org/officeDocument/2006/relationships/tags" Target="../tags/tag807.xml"/><Relationship Id="rId10" Type="http://schemas.openxmlformats.org/officeDocument/2006/relationships/hyperlink" Target="https://arxiv.org/pdf/2204.06272" TargetMode="External"/><Relationship Id="rId4" Type="http://schemas.openxmlformats.org/officeDocument/2006/relationships/tags" Target="../tags/tag806.xml"/><Relationship Id="rId9" Type="http://schemas.openxmlformats.org/officeDocument/2006/relationships/image" Target="../media/image18.e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78.png"/><Relationship Id="rId3" Type="http://schemas.openxmlformats.org/officeDocument/2006/relationships/tags" Target="../tags/tag811.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810.xml"/><Relationship Id="rId1" Type="http://schemas.openxmlformats.org/officeDocument/2006/relationships/tags" Target="../tags/tag809.xml"/><Relationship Id="rId6" Type="http://schemas.openxmlformats.org/officeDocument/2006/relationships/tags" Target="../tags/tag814.xml"/><Relationship Id="rId11" Type="http://schemas.openxmlformats.org/officeDocument/2006/relationships/hyperlink" Target="https://arxiv.org/pdf/2407.01525" TargetMode="External"/><Relationship Id="rId5" Type="http://schemas.openxmlformats.org/officeDocument/2006/relationships/tags" Target="../tags/tag813.xml"/><Relationship Id="rId10" Type="http://schemas.openxmlformats.org/officeDocument/2006/relationships/hyperlink" Target="https://arxiv.org/pdf/2209.14941" TargetMode="External"/><Relationship Id="rId4" Type="http://schemas.openxmlformats.org/officeDocument/2006/relationships/tags" Target="../tags/tag812.xml"/><Relationship Id="rId9" Type="http://schemas.openxmlformats.org/officeDocument/2006/relationships/image" Target="../media/image18.emf"/></Relationships>
</file>

<file path=ppt/slides/_rels/slide89.xml.rels><?xml version="1.0" encoding="UTF-8" standalone="yes"?>
<Relationships xmlns="http://schemas.openxmlformats.org/package/2006/relationships"><Relationship Id="rId13" Type="http://schemas.openxmlformats.org/officeDocument/2006/relationships/tags" Target="../tags/tag827.xml"/><Relationship Id="rId18" Type="http://schemas.openxmlformats.org/officeDocument/2006/relationships/tags" Target="../tags/tag832.xml"/><Relationship Id="rId26" Type="http://schemas.openxmlformats.org/officeDocument/2006/relationships/tags" Target="../tags/tag840.xml"/><Relationship Id="rId3" Type="http://schemas.openxmlformats.org/officeDocument/2006/relationships/tags" Target="../tags/tag817.xml"/><Relationship Id="rId21" Type="http://schemas.openxmlformats.org/officeDocument/2006/relationships/tags" Target="../tags/tag835.xml"/><Relationship Id="rId34" Type="http://schemas.openxmlformats.org/officeDocument/2006/relationships/slide" Target="slide75.xml"/><Relationship Id="rId7" Type="http://schemas.openxmlformats.org/officeDocument/2006/relationships/tags" Target="../tags/tag821.xml"/><Relationship Id="rId12" Type="http://schemas.openxmlformats.org/officeDocument/2006/relationships/tags" Target="../tags/tag826.xml"/><Relationship Id="rId17" Type="http://schemas.openxmlformats.org/officeDocument/2006/relationships/tags" Target="../tags/tag831.xml"/><Relationship Id="rId25" Type="http://schemas.openxmlformats.org/officeDocument/2006/relationships/tags" Target="../tags/tag839.xml"/><Relationship Id="rId33" Type="http://schemas.openxmlformats.org/officeDocument/2006/relationships/slide" Target="slide89.xml"/><Relationship Id="rId2" Type="http://schemas.openxmlformats.org/officeDocument/2006/relationships/tags" Target="../tags/tag816.xml"/><Relationship Id="rId16" Type="http://schemas.openxmlformats.org/officeDocument/2006/relationships/tags" Target="../tags/tag830.xml"/><Relationship Id="rId20" Type="http://schemas.openxmlformats.org/officeDocument/2006/relationships/tags" Target="../tags/tag834.xml"/><Relationship Id="rId29" Type="http://schemas.openxmlformats.org/officeDocument/2006/relationships/slide" Target="slide114.xml"/><Relationship Id="rId1" Type="http://schemas.openxmlformats.org/officeDocument/2006/relationships/tags" Target="../tags/tag815.xml"/><Relationship Id="rId6" Type="http://schemas.openxmlformats.org/officeDocument/2006/relationships/tags" Target="../tags/tag820.xml"/><Relationship Id="rId11" Type="http://schemas.openxmlformats.org/officeDocument/2006/relationships/tags" Target="../tags/tag825.xml"/><Relationship Id="rId24" Type="http://schemas.openxmlformats.org/officeDocument/2006/relationships/tags" Target="../tags/tag838.xml"/><Relationship Id="rId32" Type="http://schemas.openxmlformats.org/officeDocument/2006/relationships/slide" Target="slide91.xml"/><Relationship Id="rId5" Type="http://schemas.openxmlformats.org/officeDocument/2006/relationships/tags" Target="../tags/tag819.xml"/><Relationship Id="rId15" Type="http://schemas.openxmlformats.org/officeDocument/2006/relationships/tags" Target="../tags/tag829.xml"/><Relationship Id="rId23" Type="http://schemas.openxmlformats.org/officeDocument/2006/relationships/tags" Target="../tags/tag837.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24.xml"/><Relationship Id="rId19" Type="http://schemas.openxmlformats.org/officeDocument/2006/relationships/tags" Target="../tags/tag833.xml"/><Relationship Id="rId31" Type="http://schemas.openxmlformats.org/officeDocument/2006/relationships/slide" Target="slide94.xml"/><Relationship Id="rId4" Type="http://schemas.openxmlformats.org/officeDocument/2006/relationships/tags" Target="../tags/tag818.xml"/><Relationship Id="rId9" Type="http://schemas.openxmlformats.org/officeDocument/2006/relationships/tags" Target="../tags/tag823.xml"/><Relationship Id="rId14" Type="http://schemas.openxmlformats.org/officeDocument/2006/relationships/tags" Target="../tags/tag828.xml"/><Relationship Id="rId22" Type="http://schemas.openxmlformats.org/officeDocument/2006/relationships/tags" Target="../tags/tag836.xml"/><Relationship Id="rId27" Type="http://schemas.openxmlformats.org/officeDocument/2006/relationships/tags" Target="../tags/tag841.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822.xml"/></Relationships>
</file>

<file path=ppt/slides/_rels/slide9.xml.rels><?xml version="1.0" encoding="UTF-8" standalone="yes"?>
<Relationships xmlns="http://schemas.openxmlformats.org/package/2006/relationships"><Relationship Id="rId13" Type="http://schemas.openxmlformats.org/officeDocument/2006/relationships/tags" Target="../tags/tag75.xml"/><Relationship Id="rId18" Type="http://schemas.openxmlformats.org/officeDocument/2006/relationships/tags" Target="../tags/tag80.xml"/><Relationship Id="rId26" Type="http://schemas.openxmlformats.org/officeDocument/2006/relationships/tags" Target="../tags/tag88.xml"/><Relationship Id="rId39" Type="http://schemas.openxmlformats.org/officeDocument/2006/relationships/image" Target="../media/image1.emf"/><Relationship Id="rId21" Type="http://schemas.openxmlformats.org/officeDocument/2006/relationships/tags" Target="../tags/tag83.xml"/><Relationship Id="rId34" Type="http://schemas.openxmlformats.org/officeDocument/2006/relationships/slide" Target="slide5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tags" Target="../tags/tag87.xml"/><Relationship Id="rId33" Type="http://schemas.openxmlformats.org/officeDocument/2006/relationships/slide" Target="slide135.xml"/><Relationship Id="rId38" Type="http://schemas.openxmlformats.org/officeDocument/2006/relationships/oleObject" Target="../embeddings/oleObject7.bin"/><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29"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tags" Target="../tags/tag86.xml"/><Relationship Id="rId32" Type="http://schemas.openxmlformats.org/officeDocument/2006/relationships/slide" Target="slide188.xml"/><Relationship Id="rId37" Type="http://schemas.openxmlformats.org/officeDocument/2006/relationships/slide" Target="slide5.xml"/><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tags" Target="../tags/tag90.xml"/><Relationship Id="rId36" Type="http://schemas.openxmlformats.org/officeDocument/2006/relationships/slide" Target="slide9.xml"/><Relationship Id="rId10" Type="http://schemas.openxmlformats.org/officeDocument/2006/relationships/tags" Target="../tags/tag72.xml"/><Relationship Id="rId19" Type="http://schemas.openxmlformats.org/officeDocument/2006/relationships/tags" Target="../tags/tag81.xml"/><Relationship Id="rId31" Type="http://schemas.openxmlformats.org/officeDocument/2006/relationships/slide" Target="slide220.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tags" Target="../tags/tag84.xml"/><Relationship Id="rId27" Type="http://schemas.openxmlformats.org/officeDocument/2006/relationships/tags" Target="../tags/tag89.xml"/><Relationship Id="rId30" Type="http://schemas.openxmlformats.org/officeDocument/2006/relationships/slide" Target="slide267.xml"/><Relationship Id="rId35" Type="http://schemas.openxmlformats.org/officeDocument/2006/relationships/slide" Target="slide25.xml"/><Relationship Id="rId8" Type="http://schemas.openxmlformats.org/officeDocument/2006/relationships/tags" Target="../tags/tag70.xml"/><Relationship Id="rId3" Type="http://schemas.openxmlformats.org/officeDocument/2006/relationships/tags" Target="../tags/tag65.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842.xml"/><Relationship Id="rId5" Type="http://schemas.openxmlformats.org/officeDocument/2006/relationships/image" Target="../media/image79.png"/><Relationship Id="rId4" Type="http://schemas.openxmlformats.org/officeDocument/2006/relationships/image" Target="../media/image18.emf"/></Relationships>
</file>

<file path=ppt/slides/_rels/slide91.xml.rels><?xml version="1.0" encoding="UTF-8" standalone="yes"?>
<Relationships xmlns="http://schemas.openxmlformats.org/package/2006/relationships"><Relationship Id="rId13" Type="http://schemas.openxmlformats.org/officeDocument/2006/relationships/tags" Target="../tags/tag855.xml"/><Relationship Id="rId18" Type="http://schemas.openxmlformats.org/officeDocument/2006/relationships/tags" Target="../tags/tag860.xml"/><Relationship Id="rId26" Type="http://schemas.openxmlformats.org/officeDocument/2006/relationships/tags" Target="../tags/tag868.xml"/><Relationship Id="rId3" Type="http://schemas.openxmlformats.org/officeDocument/2006/relationships/tags" Target="../tags/tag845.xml"/><Relationship Id="rId21" Type="http://schemas.openxmlformats.org/officeDocument/2006/relationships/tags" Target="../tags/tag863.xml"/><Relationship Id="rId34" Type="http://schemas.openxmlformats.org/officeDocument/2006/relationships/slide" Target="slide75.xml"/><Relationship Id="rId7" Type="http://schemas.openxmlformats.org/officeDocument/2006/relationships/tags" Target="../tags/tag849.xml"/><Relationship Id="rId12" Type="http://schemas.openxmlformats.org/officeDocument/2006/relationships/tags" Target="../tags/tag854.xml"/><Relationship Id="rId17" Type="http://schemas.openxmlformats.org/officeDocument/2006/relationships/tags" Target="../tags/tag859.xml"/><Relationship Id="rId25" Type="http://schemas.openxmlformats.org/officeDocument/2006/relationships/tags" Target="../tags/tag867.xml"/><Relationship Id="rId33" Type="http://schemas.openxmlformats.org/officeDocument/2006/relationships/slide" Target="slide89.xml"/><Relationship Id="rId2" Type="http://schemas.openxmlformats.org/officeDocument/2006/relationships/tags" Target="../tags/tag844.xml"/><Relationship Id="rId16" Type="http://schemas.openxmlformats.org/officeDocument/2006/relationships/tags" Target="../tags/tag858.xml"/><Relationship Id="rId20" Type="http://schemas.openxmlformats.org/officeDocument/2006/relationships/tags" Target="../tags/tag862.xml"/><Relationship Id="rId29" Type="http://schemas.openxmlformats.org/officeDocument/2006/relationships/slide" Target="slide114.xml"/><Relationship Id="rId1" Type="http://schemas.openxmlformats.org/officeDocument/2006/relationships/tags" Target="../tags/tag843.xml"/><Relationship Id="rId6" Type="http://schemas.openxmlformats.org/officeDocument/2006/relationships/tags" Target="../tags/tag848.xml"/><Relationship Id="rId11" Type="http://schemas.openxmlformats.org/officeDocument/2006/relationships/tags" Target="../tags/tag853.xml"/><Relationship Id="rId24" Type="http://schemas.openxmlformats.org/officeDocument/2006/relationships/tags" Target="../tags/tag866.xml"/><Relationship Id="rId32" Type="http://schemas.openxmlformats.org/officeDocument/2006/relationships/slide" Target="slide91.xml"/><Relationship Id="rId5" Type="http://schemas.openxmlformats.org/officeDocument/2006/relationships/tags" Target="../tags/tag847.xml"/><Relationship Id="rId15" Type="http://schemas.openxmlformats.org/officeDocument/2006/relationships/tags" Target="../tags/tag857.xml"/><Relationship Id="rId23" Type="http://schemas.openxmlformats.org/officeDocument/2006/relationships/tags" Target="../tags/tag865.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52.xml"/><Relationship Id="rId19" Type="http://schemas.openxmlformats.org/officeDocument/2006/relationships/tags" Target="../tags/tag861.xml"/><Relationship Id="rId31" Type="http://schemas.openxmlformats.org/officeDocument/2006/relationships/slide" Target="slide94.xml"/><Relationship Id="rId4" Type="http://schemas.openxmlformats.org/officeDocument/2006/relationships/tags" Target="../tags/tag846.xml"/><Relationship Id="rId9" Type="http://schemas.openxmlformats.org/officeDocument/2006/relationships/tags" Target="../tags/tag851.xml"/><Relationship Id="rId14" Type="http://schemas.openxmlformats.org/officeDocument/2006/relationships/tags" Target="../tags/tag856.xml"/><Relationship Id="rId22" Type="http://schemas.openxmlformats.org/officeDocument/2006/relationships/tags" Target="../tags/tag864.xml"/><Relationship Id="rId27" Type="http://schemas.openxmlformats.org/officeDocument/2006/relationships/tags" Target="../tags/tag869.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850.xml"/></Relationships>
</file>

<file path=ppt/slides/_rels/slide9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tags" Target="../tags/tag872.xml"/><Relationship Id="rId7" Type="http://schemas.openxmlformats.org/officeDocument/2006/relationships/tags" Target="../tags/tag871.xml"/><Relationship Id="rId2" Type="http://schemas.openxmlformats.org/officeDocument/2006/relationships/tags" Target="../tags/tag871.xml"/><Relationship Id="rId1" Type="http://schemas.openxmlformats.org/officeDocument/2006/relationships/tags" Target="../tags/tag870.xml"/><Relationship Id="rId6" Type="http://schemas.openxmlformats.org/officeDocument/2006/relationships/image" Target="../media/image18.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4.xml"/><Relationship Id="rId1" Type="http://schemas.openxmlformats.org/officeDocument/2006/relationships/tags" Target="../tags/tag873.xml"/><Relationship Id="rId6" Type="http://schemas.openxmlformats.org/officeDocument/2006/relationships/image" Target="../media/image80.png"/><Relationship Id="rId5" Type="http://schemas.openxmlformats.org/officeDocument/2006/relationships/image" Target="../media/image18.emf"/><Relationship Id="rId4" Type="http://schemas.openxmlformats.org/officeDocument/2006/relationships/oleObject" Target="../embeddings/oleObject74.bin"/></Relationships>
</file>

<file path=ppt/slides/_rels/slide94.xml.rels><?xml version="1.0" encoding="UTF-8" standalone="yes"?>
<Relationships xmlns="http://schemas.openxmlformats.org/package/2006/relationships"><Relationship Id="rId13" Type="http://schemas.openxmlformats.org/officeDocument/2006/relationships/tags" Target="../tags/tag887.xml"/><Relationship Id="rId18" Type="http://schemas.openxmlformats.org/officeDocument/2006/relationships/tags" Target="../tags/tag892.xml"/><Relationship Id="rId26" Type="http://schemas.openxmlformats.org/officeDocument/2006/relationships/tags" Target="../tags/tag900.xml"/><Relationship Id="rId3" Type="http://schemas.openxmlformats.org/officeDocument/2006/relationships/tags" Target="../tags/tag877.xml"/><Relationship Id="rId21" Type="http://schemas.openxmlformats.org/officeDocument/2006/relationships/tags" Target="../tags/tag895.xml"/><Relationship Id="rId34" Type="http://schemas.openxmlformats.org/officeDocument/2006/relationships/slide" Target="slide75.xml"/><Relationship Id="rId7" Type="http://schemas.openxmlformats.org/officeDocument/2006/relationships/tags" Target="../tags/tag881.xml"/><Relationship Id="rId12" Type="http://schemas.openxmlformats.org/officeDocument/2006/relationships/tags" Target="../tags/tag886.xml"/><Relationship Id="rId17" Type="http://schemas.openxmlformats.org/officeDocument/2006/relationships/tags" Target="../tags/tag891.xml"/><Relationship Id="rId25" Type="http://schemas.openxmlformats.org/officeDocument/2006/relationships/tags" Target="../tags/tag899.xml"/><Relationship Id="rId33" Type="http://schemas.openxmlformats.org/officeDocument/2006/relationships/slide" Target="slide89.xml"/><Relationship Id="rId2" Type="http://schemas.openxmlformats.org/officeDocument/2006/relationships/tags" Target="../tags/tag876.xml"/><Relationship Id="rId16" Type="http://schemas.openxmlformats.org/officeDocument/2006/relationships/tags" Target="../tags/tag890.xml"/><Relationship Id="rId20" Type="http://schemas.openxmlformats.org/officeDocument/2006/relationships/tags" Target="../tags/tag894.xml"/><Relationship Id="rId29" Type="http://schemas.openxmlformats.org/officeDocument/2006/relationships/slide" Target="slide114.xml"/><Relationship Id="rId1" Type="http://schemas.openxmlformats.org/officeDocument/2006/relationships/tags" Target="../tags/tag875.xml"/><Relationship Id="rId6" Type="http://schemas.openxmlformats.org/officeDocument/2006/relationships/tags" Target="../tags/tag880.xml"/><Relationship Id="rId11" Type="http://schemas.openxmlformats.org/officeDocument/2006/relationships/tags" Target="../tags/tag885.xml"/><Relationship Id="rId24" Type="http://schemas.openxmlformats.org/officeDocument/2006/relationships/tags" Target="../tags/tag898.xml"/><Relationship Id="rId32" Type="http://schemas.openxmlformats.org/officeDocument/2006/relationships/slide" Target="slide91.xml"/><Relationship Id="rId5" Type="http://schemas.openxmlformats.org/officeDocument/2006/relationships/tags" Target="../tags/tag879.xml"/><Relationship Id="rId15" Type="http://schemas.openxmlformats.org/officeDocument/2006/relationships/tags" Target="../tags/tag889.xml"/><Relationship Id="rId23" Type="http://schemas.openxmlformats.org/officeDocument/2006/relationships/tags" Target="../tags/tag897.xml"/><Relationship Id="rId28" Type="http://schemas.openxmlformats.org/officeDocument/2006/relationships/slideLayout" Target="../slideLayouts/slideLayout6.xml"/><Relationship Id="rId36" Type="http://schemas.openxmlformats.org/officeDocument/2006/relationships/slide" Target="slide57.xml"/><Relationship Id="rId10" Type="http://schemas.openxmlformats.org/officeDocument/2006/relationships/tags" Target="../tags/tag884.xml"/><Relationship Id="rId19" Type="http://schemas.openxmlformats.org/officeDocument/2006/relationships/tags" Target="../tags/tag893.xml"/><Relationship Id="rId31" Type="http://schemas.openxmlformats.org/officeDocument/2006/relationships/slide" Target="slide94.xml"/><Relationship Id="rId4" Type="http://schemas.openxmlformats.org/officeDocument/2006/relationships/tags" Target="../tags/tag878.xml"/><Relationship Id="rId9" Type="http://schemas.openxmlformats.org/officeDocument/2006/relationships/tags" Target="../tags/tag883.xml"/><Relationship Id="rId14" Type="http://schemas.openxmlformats.org/officeDocument/2006/relationships/tags" Target="../tags/tag888.xml"/><Relationship Id="rId22" Type="http://schemas.openxmlformats.org/officeDocument/2006/relationships/tags" Target="../tags/tag896.xml"/><Relationship Id="rId27" Type="http://schemas.openxmlformats.org/officeDocument/2006/relationships/tags" Target="../tags/tag901.xml"/><Relationship Id="rId30" Type="http://schemas.openxmlformats.org/officeDocument/2006/relationships/slide" Target="slide102.xml"/><Relationship Id="rId35" Type="http://schemas.openxmlformats.org/officeDocument/2006/relationships/slide" Target="slide59.xml"/><Relationship Id="rId8" Type="http://schemas.openxmlformats.org/officeDocument/2006/relationships/tags" Target="../tags/tag88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3.xml"/><Relationship Id="rId1" Type="http://schemas.openxmlformats.org/officeDocument/2006/relationships/tags" Target="../tags/tag902.xml"/><Relationship Id="rId6" Type="http://schemas.openxmlformats.org/officeDocument/2006/relationships/image" Target="../media/image81.png"/><Relationship Id="rId5" Type="http://schemas.openxmlformats.org/officeDocument/2006/relationships/image" Target="../media/image18.emf"/><Relationship Id="rId4" Type="http://schemas.openxmlformats.org/officeDocument/2006/relationships/oleObject" Target="../embeddings/oleObject75.bin"/></Relationships>
</file>

<file path=ppt/slides/_rels/slide9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06.xml"/><Relationship Id="rId7" Type="http://schemas.openxmlformats.org/officeDocument/2006/relationships/oleObject" Target="../embeddings/oleObject76.bin"/><Relationship Id="rId12" Type="http://schemas.openxmlformats.org/officeDocument/2006/relationships/image" Target="../media/image83.png"/><Relationship Id="rId2" Type="http://schemas.openxmlformats.org/officeDocument/2006/relationships/tags" Target="../tags/tag905.xml"/><Relationship Id="rId1" Type="http://schemas.openxmlformats.org/officeDocument/2006/relationships/tags" Target="../tags/tag904.xml"/><Relationship Id="rId6" Type="http://schemas.openxmlformats.org/officeDocument/2006/relationships/slideLayout" Target="../slideLayouts/slideLayout2.xml"/><Relationship Id="rId11" Type="http://schemas.openxmlformats.org/officeDocument/2006/relationships/image" Target="../media/image82.png"/><Relationship Id="rId5" Type="http://schemas.openxmlformats.org/officeDocument/2006/relationships/tags" Target="../tags/tag908.xml"/><Relationship Id="rId10" Type="http://schemas.openxmlformats.org/officeDocument/2006/relationships/hyperlink" Target="https://arxiv.org/pdf/1905.12255" TargetMode="External"/><Relationship Id="rId4" Type="http://schemas.openxmlformats.org/officeDocument/2006/relationships/tags" Target="../tags/tag907.xml"/><Relationship Id="rId9" Type="http://schemas.openxmlformats.org/officeDocument/2006/relationships/hyperlink" Target="https://arxiv.org/pdf/1711.07280"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11.xml"/><Relationship Id="rId7" Type="http://schemas.openxmlformats.org/officeDocument/2006/relationships/oleObject" Target="../embeddings/oleObject77.bin"/><Relationship Id="rId12" Type="http://schemas.openxmlformats.org/officeDocument/2006/relationships/image" Target="../media/image85.png"/><Relationship Id="rId2" Type="http://schemas.openxmlformats.org/officeDocument/2006/relationships/tags" Target="../tags/tag910.xml"/><Relationship Id="rId1" Type="http://schemas.openxmlformats.org/officeDocument/2006/relationships/tags" Target="../tags/tag909.xml"/><Relationship Id="rId6" Type="http://schemas.openxmlformats.org/officeDocument/2006/relationships/slideLayout" Target="../slideLayouts/slideLayout2.xml"/><Relationship Id="rId11" Type="http://schemas.openxmlformats.org/officeDocument/2006/relationships/image" Target="../media/image84.png"/><Relationship Id="rId5" Type="http://schemas.openxmlformats.org/officeDocument/2006/relationships/tags" Target="../tags/tag913.xml"/><Relationship Id="rId10" Type="http://schemas.openxmlformats.org/officeDocument/2006/relationships/hyperlink" Target="https://arxiv.org/pdf/1811.12354" TargetMode="External"/><Relationship Id="rId4" Type="http://schemas.openxmlformats.org/officeDocument/2006/relationships/tags" Target="../tags/tag912.xml"/><Relationship Id="rId9" Type="http://schemas.openxmlformats.org/officeDocument/2006/relationships/hyperlink" Target="https://arxiv.org/pdf/2004.02857"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16.xml"/><Relationship Id="rId7" Type="http://schemas.openxmlformats.org/officeDocument/2006/relationships/oleObject" Target="../embeddings/oleObject78.bin"/><Relationship Id="rId12" Type="http://schemas.openxmlformats.org/officeDocument/2006/relationships/image" Target="../media/image87.png"/><Relationship Id="rId2" Type="http://schemas.openxmlformats.org/officeDocument/2006/relationships/tags" Target="../tags/tag915.xml"/><Relationship Id="rId1" Type="http://schemas.openxmlformats.org/officeDocument/2006/relationships/tags" Target="../tags/tag914.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918.xml"/><Relationship Id="rId10" Type="http://schemas.openxmlformats.org/officeDocument/2006/relationships/hyperlink" Target="https://arxiv.org/pdf/2103.17138" TargetMode="External"/><Relationship Id="rId4" Type="http://schemas.openxmlformats.org/officeDocument/2006/relationships/tags" Target="../tags/tag917.xml"/><Relationship Id="rId9" Type="http://schemas.openxmlformats.org/officeDocument/2006/relationships/hyperlink" Target="https://arxiv.org/pdf/1904.10151"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21.xml"/><Relationship Id="rId7" Type="http://schemas.openxmlformats.org/officeDocument/2006/relationships/oleObject" Target="../embeddings/oleObject79.bin"/><Relationship Id="rId12" Type="http://schemas.openxmlformats.org/officeDocument/2006/relationships/image" Target="../media/image89.png"/><Relationship Id="rId2" Type="http://schemas.openxmlformats.org/officeDocument/2006/relationships/tags" Target="../tags/tag920.xml"/><Relationship Id="rId1" Type="http://schemas.openxmlformats.org/officeDocument/2006/relationships/tags" Target="../tags/tag919.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923.xml"/><Relationship Id="rId10" Type="http://schemas.openxmlformats.org/officeDocument/2006/relationships/hyperlink" Target="https://arxiv.org/pdf/1912.01734" TargetMode="External"/><Relationship Id="rId4" Type="http://schemas.openxmlformats.org/officeDocument/2006/relationships/tags" Target="../tags/tag922.xml"/><Relationship Id="rId9" Type="http://schemas.openxmlformats.org/officeDocument/2006/relationships/hyperlink" Target="https://arxiv.org/pdf/2309.0813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2" y="5006874"/>
            <a:ext cx="2398144" cy="276999"/>
          </a:xfrm>
          <a:prstGeom prst="rect">
            <a:avLst/>
          </a:prstGeom>
          <a:noFill/>
        </p:spPr>
        <p:txBody>
          <a:bodyPr wrap="square" rtlCol="0">
            <a:spAutoFit/>
          </a:bodyPr>
          <a:lstStyle/>
          <a:p>
            <a:r>
              <a:rPr lang="en-US" sz="1200" dirty="0"/>
              <a:t>https://arxiv.org/pdf/2407.06886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日程表&#10;&#10;描述已自动生成">
            <a:extLst>
              <a:ext uri="{FF2B5EF4-FFF2-40B4-BE49-F238E27FC236}">
                <a16:creationId xmlns:a16="http://schemas.microsoft.com/office/drawing/2014/main" id="{43A87649-7E7A-9BE9-0615-A7B1CCD5F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6605"/>
            <a:ext cx="12192000" cy="5324789"/>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err="1"/>
              <a:t>iGibson</a:t>
            </a:r>
            <a:r>
              <a:rPr lang="en-US" altLang="zh-CN" dirty="0"/>
              <a:t>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Behavior-1K</a:t>
            </a:r>
            <a:endParaRPr lang="en-US" sz="2000" dirty="0">
              <a:solidFill>
                <a:schemeClr val="bg1"/>
              </a:solidFill>
            </a:endParaRPr>
          </a:p>
        </p:txBody>
      </p:sp>
      <p:pic>
        <p:nvPicPr>
          <p:cNvPr id="3" name="图片 2">
            <a:extLst>
              <a:ext uri="{FF2B5EF4-FFF2-40B4-BE49-F238E27FC236}">
                <a16:creationId xmlns:a16="http://schemas.microsoft.com/office/drawing/2014/main" id="{90B75D2E-6580-B2DD-F376-F92B26355152}"/>
              </a:ext>
            </a:extLst>
          </p:cNvPr>
          <p:cNvPicPr>
            <a:picLocks noChangeAspect="1"/>
          </p:cNvPicPr>
          <p:nvPr/>
        </p:nvPicPr>
        <p:blipFill>
          <a:blip r:embed="rId11"/>
          <a:stretch>
            <a:fillRect/>
          </a:stretch>
        </p:blipFill>
        <p:spPr>
          <a:xfrm>
            <a:off x="898584" y="3557830"/>
            <a:ext cx="4959225" cy="2512213"/>
          </a:xfrm>
          <a:prstGeom prst="rect">
            <a:avLst/>
          </a:prstGeom>
        </p:spPr>
      </p:pic>
      <p:pic>
        <p:nvPicPr>
          <p:cNvPr id="5" name="图片 4">
            <a:extLst>
              <a:ext uri="{FF2B5EF4-FFF2-40B4-BE49-F238E27FC236}">
                <a16:creationId xmlns:a16="http://schemas.microsoft.com/office/drawing/2014/main" id="{EC8EEAF7-74F3-A976-9411-63C2749E9EF5}"/>
              </a:ext>
            </a:extLst>
          </p:cNvPr>
          <p:cNvPicPr>
            <a:picLocks noChangeAspect="1"/>
          </p:cNvPicPr>
          <p:nvPr/>
        </p:nvPicPr>
        <p:blipFill>
          <a:blip r:embed="rId12"/>
          <a:stretch>
            <a:fillRect/>
          </a:stretch>
        </p:blipFill>
        <p:spPr>
          <a:xfrm>
            <a:off x="6298537" y="4000475"/>
            <a:ext cx="5030524" cy="1626922"/>
          </a:xfrm>
          <a:prstGeom prst="rect">
            <a:avLst/>
          </a:prstGeom>
        </p:spPr>
      </p:pic>
    </p:spTree>
    <p:extLst>
      <p:ext uri="{BB962C8B-B14F-4D97-AF65-F5344CB8AC3E}">
        <p14:creationId xmlns:p14="http://schemas.microsoft.com/office/powerpoint/2010/main" val="2942211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466354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DialFRED</a:t>
            </a:r>
            <a:endParaRPr lang="en-US" sz="2000" dirty="0">
              <a:solidFill>
                <a:schemeClr val="bg1"/>
              </a:solidFill>
            </a:endParaRPr>
          </a:p>
        </p:txBody>
      </p:sp>
      <p:pic>
        <p:nvPicPr>
          <p:cNvPr id="3" name="图片 2">
            <a:extLst>
              <a:ext uri="{FF2B5EF4-FFF2-40B4-BE49-F238E27FC236}">
                <a16:creationId xmlns:a16="http://schemas.microsoft.com/office/drawing/2014/main" id="{C0D14C65-137C-19C7-4C9D-683F3A00C029}"/>
              </a:ext>
            </a:extLst>
          </p:cNvPr>
          <p:cNvPicPr>
            <a:picLocks noChangeAspect="1"/>
          </p:cNvPicPr>
          <p:nvPr/>
        </p:nvPicPr>
        <p:blipFill>
          <a:blip r:embed="rId11"/>
          <a:stretch>
            <a:fillRect/>
          </a:stretch>
        </p:blipFill>
        <p:spPr>
          <a:xfrm>
            <a:off x="874634" y="3297533"/>
            <a:ext cx="5007125" cy="2228403"/>
          </a:xfrm>
          <a:prstGeom prst="rect">
            <a:avLst/>
          </a:prstGeom>
        </p:spPr>
      </p:pic>
      <p:pic>
        <p:nvPicPr>
          <p:cNvPr id="5" name="图片 4">
            <a:extLst>
              <a:ext uri="{FF2B5EF4-FFF2-40B4-BE49-F238E27FC236}">
                <a16:creationId xmlns:a16="http://schemas.microsoft.com/office/drawing/2014/main" id="{48650746-FBA0-8370-6520-9B7FC2DC3C75}"/>
              </a:ext>
            </a:extLst>
          </p:cNvPr>
          <p:cNvPicPr>
            <a:picLocks noChangeAspect="1"/>
          </p:cNvPicPr>
          <p:nvPr/>
        </p:nvPicPr>
        <p:blipFill>
          <a:blip r:embed="rId12"/>
          <a:stretch>
            <a:fillRect/>
          </a:stretch>
        </p:blipFill>
        <p:spPr>
          <a:xfrm>
            <a:off x="6328304" y="3575874"/>
            <a:ext cx="4970989" cy="1671720"/>
          </a:xfrm>
          <a:prstGeom prst="rect">
            <a:avLst/>
          </a:prstGeom>
        </p:spPr>
      </p:pic>
    </p:spTree>
    <p:extLst>
      <p:ext uri="{BB962C8B-B14F-4D97-AF65-F5344CB8AC3E}">
        <p14:creationId xmlns:p14="http://schemas.microsoft.com/office/powerpoint/2010/main" val="731270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161260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LVERG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HOP</a:t>
            </a:r>
            <a:endParaRPr lang="en-US" sz="2000" dirty="0">
              <a:solidFill>
                <a:schemeClr val="bg1"/>
              </a:solidFill>
            </a:endParaRPr>
          </a:p>
        </p:txBody>
      </p:sp>
      <p:pic>
        <p:nvPicPr>
          <p:cNvPr id="3" name="图片 2">
            <a:extLst>
              <a:ext uri="{FF2B5EF4-FFF2-40B4-BE49-F238E27FC236}">
                <a16:creationId xmlns:a16="http://schemas.microsoft.com/office/drawing/2014/main" id="{622128F6-EE30-154A-DEA3-FFD8B12BA3EF}"/>
              </a:ext>
            </a:extLst>
          </p:cNvPr>
          <p:cNvPicPr>
            <a:picLocks noChangeAspect="1"/>
          </p:cNvPicPr>
          <p:nvPr/>
        </p:nvPicPr>
        <p:blipFill>
          <a:blip r:embed="rId15"/>
          <a:stretch>
            <a:fillRect/>
          </a:stretch>
        </p:blipFill>
        <p:spPr>
          <a:xfrm>
            <a:off x="886503" y="5020239"/>
            <a:ext cx="3332792" cy="1224185"/>
          </a:xfrm>
          <a:prstGeom prst="rect">
            <a:avLst/>
          </a:prstGeom>
        </p:spPr>
      </p:pic>
      <p:pic>
        <p:nvPicPr>
          <p:cNvPr id="4" name="图片 3">
            <a:extLst>
              <a:ext uri="{FF2B5EF4-FFF2-40B4-BE49-F238E27FC236}">
                <a16:creationId xmlns:a16="http://schemas.microsoft.com/office/drawing/2014/main" id="{14CD8FEA-0AC3-7AB3-6F2B-28B5C2DF5745}"/>
              </a:ext>
            </a:extLst>
          </p:cNvPr>
          <p:cNvPicPr>
            <a:picLocks noChangeAspect="1"/>
          </p:cNvPicPr>
          <p:nvPr/>
        </p:nvPicPr>
        <p:blipFill>
          <a:blip r:embed="rId16"/>
          <a:stretch>
            <a:fillRect/>
          </a:stretch>
        </p:blipFill>
        <p:spPr>
          <a:xfrm>
            <a:off x="4429603" y="5117404"/>
            <a:ext cx="3332793" cy="1029854"/>
          </a:xfrm>
          <a:prstGeom prst="rect">
            <a:avLst/>
          </a:prstGeom>
        </p:spPr>
      </p:pic>
      <p:pic>
        <p:nvPicPr>
          <p:cNvPr id="6" name="图片 5">
            <a:extLst>
              <a:ext uri="{FF2B5EF4-FFF2-40B4-BE49-F238E27FC236}">
                <a16:creationId xmlns:a16="http://schemas.microsoft.com/office/drawing/2014/main" id="{1E43CCA7-4D01-AB2F-B6E5-6090DE398998}"/>
              </a:ext>
            </a:extLst>
          </p:cNvPr>
          <p:cNvPicPr>
            <a:picLocks noChangeAspect="1"/>
          </p:cNvPicPr>
          <p:nvPr/>
        </p:nvPicPr>
        <p:blipFill>
          <a:blip r:embed="rId17"/>
          <a:stretch>
            <a:fillRect/>
          </a:stretch>
        </p:blipFill>
        <p:spPr>
          <a:xfrm>
            <a:off x="7960208" y="4808626"/>
            <a:ext cx="3357779" cy="1647410"/>
          </a:xfrm>
          <a:prstGeom prst="rect">
            <a:avLst/>
          </a:prstGeom>
        </p:spPr>
      </p:pic>
    </p:spTree>
    <p:extLst>
      <p:ext uri="{BB962C8B-B14F-4D97-AF65-F5344CB8AC3E}">
        <p14:creationId xmlns:p14="http://schemas.microsoft.com/office/powerpoint/2010/main" val="24594633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3761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FILM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VER</a:t>
            </a:r>
            <a:endParaRPr lang="en-US" sz="2000" b="1" dirty="0">
              <a:solidFill>
                <a:schemeClr val="bg1"/>
              </a:solidFill>
            </a:endParaRPr>
          </a:p>
        </p:txBody>
      </p:sp>
      <p:pic>
        <p:nvPicPr>
          <p:cNvPr id="3" name="图片 2">
            <a:extLst>
              <a:ext uri="{FF2B5EF4-FFF2-40B4-BE49-F238E27FC236}">
                <a16:creationId xmlns:a16="http://schemas.microsoft.com/office/drawing/2014/main" id="{04103777-4F84-E842-435E-EE7D2CAAD3BF}"/>
              </a:ext>
            </a:extLst>
          </p:cNvPr>
          <p:cNvPicPr>
            <a:picLocks noChangeAspect="1"/>
          </p:cNvPicPr>
          <p:nvPr/>
        </p:nvPicPr>
        <p:blipFill>
          <a:blip r:embed="rId12"/>
          <a:stretch>
            <a:fillRect/>
          </a:stretch>
        </p:blipFill>
        <p:spPr>
          <a:xfrm>
            <a:off x="1100062" y="3348098"/>
            <a:ext cx="4491942" cy="3034220"/>
          </a:xfrm>
          <a:prstGeom prst="rect">
            <a:avLst/>
          </a:prstGeom>
        </p:spPr>
      </p:pic>
      <p:pic>
        <p:nvPicPr>
          <p:cNvPr id="4" name="图片 3">
            <a:extLst>
              <a:ext uri="{FF2B5EF4-FFF2-40B4-BE49-F238E27FC236}">
                <a16:creationId xmlns:a16="http://schemas.microsoft.com/office/drawing/2014/main" id="{A3324323-4D53-7F07-CEC1-81F7D3400828}"/>
              </a:ext>
            </a:extLst>
          </p:cNvPr>
          <p:cNvPicPr>
            <a:picLocks noChangeAspect="1"/>
          </p:cNvPicPr>
          <p:nvPr/>
        </p:nvPicPr>
        <p:blipFill>
          <a:blip r:embed="rId13"/>
          <a:stretch>
            <a:fillRect/>
          </a:stretch>
        </p:blipFill>
        <p:spPr>
          <a:xfrm>
            <a:off x="6519541" y="3408750"/>
            <a:ext cx="4652845" cy="2912915"/>
          </a:xfrm>
          <a:prstGeom prst="rect">
            <a:avLst/>
          </a:prstGeom>
        </p:spPr>
      </p:pic>
    </p:spTree>
    <p:extLst>
      <p:ext uri="{BB962C8B-B14F-4D97-AF65-F5344CB8AC3E}">
        <p14:creationId xmlns:p14="http://schemas.microsoft.com/office/powerpoint/2010/main" val="2313666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CMG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GOAT</a:t>
            </a:r>
            <a:endParaRPr lang="en-US" sz="2000" b="1" dirty="0">
              <a:solidFill>
                <a:schemeClr val="bg1"/>
              </a:solidFill>
            </a:endParaRPr>
          </a:p>
        </p:txBody>
      </p:sp>
      <p:pic>
        <p:nvPicPr>
          <p:cNvPr id="3" name="图片 2">
            <a:extLst>
              <a:ext uri="{FF2B5EF4-FFF2-40B4-BE49-F238E27FC236}">
                <a16:creationId xmlns:a16="http://schemas.microsoft.com/office/drawing/2014/main" id="{C683EE54-8A12-4A0E-FEE3-72D10FFC6C35}"/>
              </a:ext>
            </a:extLst>
          </p:cNvPr>
          <p:cNvPicPr>
            <a:picLocks noChangeAspect="1"/>
          </p:cNvPicPr>
          <p:nvPr/>
        </p:nvPicPr>
        <p:blipFill>
          <a:blip r:embed="rId12"/>
          <a:stretch>
            <a:fillRect/>
          </a:stretch>
        </p:blipFill>
        <p:spPr>
          <a:xfrm>
            <a:off x="939210" y="4248025"/>
            <a:ext cx="4813646" cy="1838572"/>
          </a:xfrm>
          <a:prstGeom prst="rect">
            <a:avLst/>
          </a:prstGeom>
        </p:spPr>
      </p:pic>
      <p:pic>
        <p:nvPicPr>
          <p:cNvPr id="4" name="图片 3">
            <a:extLst>
              <a:ext uri="{FF2B5EF4-FFF2-40B4-BE49-F238E27FC236}">
                <a16:creationId xmlns:a16="http://schemas.microsoft.com/office/drawing/2014/main" id="{82329B95-5B08-C2D6-2D5F-B3C3BD490BA1}"/>
              </a:ext>
            </a:extLst>
          </p:cNvPr>
          <p:cNvPicPr>
            <a:picLocks noChangeAspect="1"/>
          </p:cNvPicPr>
          <p:nvPr/>
        </p:nvPicPr>
        <p:blipFill>
          <a:blip r:embed="rId13"/>
          <a:stretch>
            <a:fillRect/>
          </a:stretch>
        </p:blipFill>
        <p:spPr>
          <a:xfrm>
            <a:off x="6386601" y="4594902"/>
            <a:ext cx="4918725" cy="1144818"/>
          </a:xfrm>
          <a:prstGeom prst="rect">
            <a:avLst/>
          </a:prstGeom>
        </p:spPr>
      </p:pic>
    </p:spTree>
    <p:extLst>
      <p:ext uri="{BB962C8B-B14F-4D97-AF65-F5344CB8AC3E}">
        <p14:creationId xmlns:p14="http://schemas.microsoft.com/office/powerpoint/2010/main" val="710487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RCM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FSTT</a:t>
            </a:r>
            <a:endParaRPr lang="en-US" sz="2000" b="1" dirty="0">
              <a:solidFill>
                <a:schemeClr val="bg1"/>
              </a:solidFill>
            </a:endParaRPr>
          </a:p>
        </p:txBody>
      </p:sp>
      <p:pic>
        <p:nvPicPr>
          <p:cNvPr id="3" name="图片 2">
            <a:extLst>
              <a:ext uri="{FF2B5EF4-FFF2-40B4-BE49-F238E27FC236}">
                <a16:creationId xmlns:a16="http://schemas.microsoft.com/office/drawing/2014/main" id="{57D9D14A-F976-C858-D994-EDA241988808}"/>
              </a:ext>
            </a:extLst>
          </p:cNvPr>
          <p:cNvPicPr>
            <a:picLocks noChangeAspect="1"/>
          </p:cNvPicPr>
          <p:nvPr/>
        </p:nvPicPr>
        <p:blipFill>
          <a:blip r:embed="rId12"/>
          <a:stretch>
            <a:fillRect/>
          </a:stretch>
        </p:blipFill>
        <p:spPr>
          <a:xfrm>
            <a:off x="989847" y="4022157"/>
            <a:ext cx="4715340" cy="2290308"/>
          </a:xfrm>
          <a:prstGeom prst="rect">
            <a:avLst/>
          </a:prstGeom>
        </p:spPr>
      </p:pic>
      <p:pic>
        <p:nvPicPr>
          <p:cNvPr id="4" name="图片 3">
            <a:extLst>
              <a:ext uri="{FF2B5EF4-FFF2-40B4-BE49-F238E27FC236}">
                <a16:creationId xmlns:a16="http://schemas.microsoft.com/office/drawing/2014/main" id="{57562685-0660-C347-4243-A3609D959E64}"/>
              </a:ext>
            </a:extLst>
          </p:cNvPr>
          <p:cNvPicPr>
            <a:picLocks noChangeAspect="1"/>
          </p:cNvPicPr>
          <p:nvPr/>
        </p:nvPicPr>
        <p:blipFill>
          <a:blip r:embed="rId13"/>
          <a:stretch>
            <a:fillRect/>
          </a:stretch>
        </p:blipFill>
        <p:spPr>
          <a:xfrm>
            <a:off x="6428807" y="4422364"/>
            <a:ext cx="4834550" cy="1489893"/>
          </a:xfrm>
          <a:prstGeom prst="rect">
            <a:avLst/>
          </a:prstGeom>
        </p:spPr>
      </p:pic>
    </p:spTree>
    <p:extLst>
      <p:ext uri="{BB962C8B-B14F-4D97-AF65-F5344CB8AC3E}">
        <p14:creationId xmlns:p14="http://schemas.microsoft.com/office/powerpoint/2010/main" val="10421026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NaviLLM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DiscussNav</a:t>
            </a:r>
            <a:endParaRPr lang="en-US" sz="2000" dirty="0">
              <a:solidFill>
                <a:schemeClr val="bg1"/>
              </a:solidFill>
            </a:endParaRPr>
          </a:p>
        </p:txBody>
      </p:sp>
      <p:pic>
        <p:nvPicPr>
          <p:cNvPr id="3" name="图片 2">
            <a:extLst>
              <a:ext uri="{FF2B5EF4-FFF2-40B4-BE49-F238E27FC236}">
                <a16:creationId xmlns:a16="http://schemas.microsoft.com/office/drawing/2014/main" id="{F77E9C79-EC28-316C-8B8A-2316DFAC283A}"/>
              </a:ext>
            </a:extLst>
          </p:cNvPr>
          <p:cNvPicPr>
            <a:picLocks noChangeAspect="1"/>
          </p:cNvPicPr>
          <p:nvPr/>
        </p:nvPicPr>
        <p:blipFill>
          <a:blip r:embed="rId15"/>
          <a:stretch>
            <a:fillRect/>
          </a:stretch>
        </p:blipFill>
        <p:spPr>
          <a:xfrm>
            <a:off x="1021743" y="4120439"/>
            <a:ext cx="3062318" cy="2285956"/>
          </a:xfrm>
          <a:prstGeom prst="rect">
            <a:avLst/>
          </a:prstGeom>
        </p:spPr>
      </p:pic>
      <p:pic>
        <p:nvPicPr>
          <p:cNvPr id="4" name="图片 3">
            <a:extLst>
              <a:ext uri="{FF2B5EF4-FFF2-40B4-BE49-F238E27FC236}">
                <a16:creationId xmlns:a16="http://schemas.microsoft.com/office/drawing/2014/main" id="{08F59A6A-C549-ADF5-A1A0-9BB99DF8034F}"/>
              </a:ext>
            </a:extLst>
          </p:cNvPr>
          <p:cNvPicPr>
            <a:picLocks noChangeAspect="1"/>
          </p:cNvPicPr>
          <p:nvPr/>
        </p:nvPicPr>
        <p:blipFill>
          <a:blip r:embed="rId16"/>
          <a:stretch>
            <a:fillRect/>
          </a:stretch>
        </p:blipFill>
        <p:spPr>
          <a:xfrm>
            <a:off x="4426426" y="4290198"/>
            <a:ext cx="3339148" cy="1946438"/>
          </a:xfrm>
          <a:prstGeom prst="rect">
            <a:avLst/>
          </a:prstGeom>
        </p:spPr>
      </p:pic>
      <p:pic>
        <p:nvPicPr>
          <p:cNvPr id="6" name="图片 5">
            <a:extLst>
              <a:ext uri="{FF2B5EF4-FFF2-40B4-BE49-F238E27FC236}">
                <a16:creationId xmlns:a16="http://schemas.microsoft.com/office/drawing/2014/main" id="{9DF3D25E-17B2-3DDB-4CCC-B21642B5BB0E}"/>
              </a:ext>
            </a:extLst>
          </p:cNvPr>
          <p:cNvPicPr>
            <a:picLocks noChangeAspect="1"/>
          </p:cNvPicPr>
          <p:nvPr/>
        </p:nvPicPr>
        <p:blipFill>
          <a:blip r:embed="rId17"/>
          <a:stretch>
            <a:fillRect/>
          </a:stretch>
        </p:blipFill>
        <p:spPr>
          <a:xfrm>
            <a:off x="8885475" y="4120439"/>
            <a:ext cx="1507251" cy="2327168"/>
          </a:xfrm>
          <a:prstGeom prst="rect">
            <a:avLst/>
          </a:prstGeom>
        </p:spPr>
      </p:pic>
    </p:spTree>
    <p:extLst>
      <p:ext uri="{BB962C8B-B14F-4D97-AF65-F5344CB8AC3E}">
        <p14:creationId xmlns:p14="http://schemas.microsoft.com/office/powerpoint/2010/main" val="394224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255890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BGBL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ETPNav</a:t>
            </a:r>
            <a:endParaRPr lang="en-US" sz="2000" b="1" dirty="0">
              <a:solidFill>
                <a:schemeClr val="bg1"/>
              </a:solidFill>
            </a:endParaRPr>
          </a:p>
        </p:txBody>
      </p:sp>
      <p:pic>
        <p:nvPicPr>
          <p:cNvPr id="3" name="图片 2">
            <a:extLst>
              <a:ext uri="{FF2B5EF4-FFF2-40B4-BE49-F238E27FC236}">
                <a16:creationId xmlns:a16="http://schemas.microsoft.com/office/drawing/2014/main" id="{1F6F106D-A96C-2179-6EF3-CC02550976BD}"/>
              </a:ext>
            </a:extLst>
          </p:cNvPr>
          <p:cNvPicPr>
            <a:picLocks noChangeAspect="1"/>
          </p:cNvPicPr>
          <p:nvPr/>
        </p:nvPicPr>
        <p:blipFill>
          <a:blip r:embed="rId12"/>
          <a:stretch>
            <a:fillRect/>
          </a:stretch>
        </p:blipFill>
        <p:spPr>
          <a:xfrm>
            <a:off x="893498" y="4339581"/>
            <a:ext cx="4905069" cy="1340488"/>
          </a:xfrm>
          <a:prstGeom prst="rect">
            <a:avLst/>
          </a:prstGeom>
        </p:spPr>
      </p:pic>
      <p:pic>
        <p:nvPicPr>
          <p:cNvPr id="4" name="图片 3">
            <a:extLst>
              <a:ext uri="{FF2B5EF4-FFF2-40B4-BE49-F238E27FC236}">
                <a16:creationId xmlns:a16="http://schemas.microsoft.com/office/drawing/2014/main" id="{2BA4B498-A1FF-884F-4DE6-1DB2F2767EC6}"/>
              </a:ext>
            </a:extLst>
          </p:cNvPr>
          <p:cNvPicPr>
            <a:picLocks noChangeAspect="1"/>
          </p:cNvPicPr>
          <p:nvPr/>
        </p:nvPicPr>
        <p:blipFill>
          <a:blip r:embed="rId13"/>
          <a:stretch>
            <a:fillRect/>
          </a:stretch>
        </p:blipFill>
        <p:spPr>
          <a:xfrm>
            <a:off x="6417373" y="4521478"/>
            <a:ext cx="4857181" cy="976695"/>
          </a:xfrm>
          <a:prstGeom prst="rect">
            <a:avLst/>
          </a:prstGeom>
        </p:spPr>
      </p:pic>
    </p:spTree>
    <p:extLst>
      <p:ext uri="{BB962C8B-B14F-4D97-AF65-F5344CB8AC3E}">
        <p14:creationId xmlns:p14="http://schemas.microsoft.com/office/powerpoint/2010/main" val="39680444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0217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HNR</a:t>
            </a:r>
            <a:endParaRPr lang="en-US" sz="2000" b="1" dirty="0">
              <a:solidFill>
                <a:schemeClr val="bg1"/>
              </a:solidFill>
            </a:endParaRPr>
          </a:p>
        </p:txBody>
      </p:sp>
      <p:pic>
        <p:nvPicPr>
          <p:cNvPr id="3" name="图片 2">
            <a:extLst>
              <a:ext uri="{FF2B5EF4-FFF2-40B4-BE49-F238E27FC236}">
                <a16:creationId xmlns:a16="http://schemas.microsoft.com/office/drawing/2014/main" id="{47DC5120-2B9D-B71E-6025-45675CA3D6B2}"/>
              </a:ext>
            </a:extLst>
          </p:cNvPr>
          <p:cNvPicPr>
            <a:picLocks noChangeAspect="1"/>
          </p:cNvPicPr>
          <p:nvPr/>
        </p:nvPicPr>
        <p:blipFill>
          <a:blip r:embed="rId12"/>
          <a:stretch>
            <a:fillRect/>
          </a:stretch>
        </p:blipFill>
        <p:spPr>
          <a:xfrm>
            <a:off x="932580" y="4346788"/>
            <a:ext cx="4827284" cy="1948126"/>
          </a:xfrm>
          <a:prstGeom prst="rect">
            <a:avLst/>
          </a:prstGeom>
        </p:spPr>
      </p:pic>
      <p:pic>
        <p:nvPicPr>
          <p:cNvPr id="4" name="图片 3">
            <a:extLst>
              <a:ext uri="{FF2B5EF4-FFF2-40B4-BE49-F238E27FC236}">
                <a16:creationId xmlns:a16="http://schemas.microsoft.com/office/drawing/2014/main" id="{522B6431-EB26-E6A1-E416-48B131582A96}"/>
              </a:ext>
            </a:extLst>
          </p:cNvPr>
          <p:cNvPicPr>
            <a:picLocks noChangeAspect="1"/>
          </p:cNvPicPr>
          <p:nvPr/>
        </p:nvPicPr>
        <p:blipFill>
          <a:blip r:embed="rId13"/>
          <a:stretch>
            <a:fillRect/>
          </a:stretch>
        </p:blipFill>
        <p:spPr>
          <a:xfrm>
            <a:off x="6391983" y="4460364"/>
            <a:ext cx="4907961" cy="1720973"/>
          </a:xfrm>
          <a:prstGeom prst="rect">
            <a:avLst/>
          </a:prstGeom>
        </p:spPr>
      </p:pic>
    </p:spTree>
    <p:extLst>
      <p:ext uri="{BB962C8B-B14F-4D97-AF65-F5344CB8AC3E}">
        <p14:creationId xmlns:p14="http://schemas.microsoft.com/office/powerpoint/2010/main" val="32740936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18726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MiC</a:t>
            </a:r>
            <a:endParaRPr lang="en-US" sz="2000" b="1" dirty="0">
              <a:solidFill>
                <a:schemeClr val="bg1"/>
              </a:solidFill>
            </a:endParaRPr>
          </a:p>
        </p:txBody>
      </p:sp>
      <p:pic>
        <p:nvPicPr>
          <p:cNvPr id="3" name="图片 2">
            <a:extLst>
              <a:ext uri="{FF2B5EF4-FFF2-40B4-BE49-F238E27FC236}">
                <a16:creationId xmlns:a16="http://schemas.microsoft.com/office/drawing/2014/main" id="{4FEAE3BF-9CEB-FB16-62D9-F051E4D7CC0C}"/>
              </a:ext>
            </a:extLst>
          </p:cNvPr>
          <p:cNvPicPr>
            <a:picLocks noChangeAspect="1"/>
          </p:cNvPicPr>
          <p:nvPr/>
        </p:nvPicPr>
        <p:blipFill>
          <a:blip r:embed="rId12"/>
          <a:stretch>
            <a:fillRect/>
          </a:stretch>
        </p:blipFill>
        <p:spPr>
          <a:xfrm>
            <a:off x="1257421" y="4055379"/>
            <a:ext cx="4177224" cy="2420404"/>
          </a:xfrm>
          <a:prstGeom prst="rect">
            <a:avLst/>
          </a:prstGeom>
        </p:spPr>
      </p:pic>
      <p:pic>
        <p:nvPicPr>
          <p:cNvPr id="4" name="图片 3">
            <a:extLst>
              <a:ext uri="{FF2B5EF4-FFF2-40B4-BE49-F238E27FC236}">
                <a16:creationId xmlns:a16="http://schemas.microsoft.com/office/drawing/2014/main" id="{328CECE9-218E-4542-9EA9-58352C7B0E97}"/>
              </a:ext>
            </a:extLst>
          </p:cNvPr>
          <p:cNvPicPr>
            <a:picLocks noChangeAspect="1"/>
          </p:cNvPicPr>
          <p:nvPr/>
        </p:nvPicPr>
        <p:blipFill>
          <a:blip r:embed="rId13"/>
          <a:stretch>
            <a:fillRect/>
          </a:stretch>
        </p:blipFill>
        <p:spPr>
          <a:xfrm>
            <a:off x="6386217" y="4411449"/>
            <a:ext cx="4919493" cy="1708264"/>
          </a:xfrm>
          <a:prstGeom prst="rect">
            <a:avLst/>
          </a:prstGeom>
        </p:spPr>
      </p:pic>
    </p:spTree>
    <p:extLst>
      <p:ext uri="{BB962C8B-B14F-4D97-AF65-F5344CB8AC3E}">
        <p14:creationId xmlns:p14="http://schemas.microsoft.com/office/powerpoint/2010/main" val="38078001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37506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MCR-Agent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OVLM</a:t>
            </a:r>
            <a:endParaRPr lang="en-US" sz="2000" b="1" dirty="0">
              <a:solidFill>
                <a:schemeClr val="bg1"/>
              </a:solidFill>
            </a:endParaRPr>
          </a:p>
        </p:txBody>
      </p:sp>
      <p:pic>
        <p:nvPicPr>
          <p:cNvPr id="3" name="图片 2">
            <a:extLst>
              <a:ext uri="{FF2B5EF4-FFF2-40B4-BE49-F238E27FC236}">
                <a16:creationId xmlns:a16="http://schemas.microsoft.com/office/drawing/2014/main" id="{984DC918-A555-1C72-2533-9DC53758604C}"/>
              </a:ext>
            </a:extLst>
          </p:cNvPr>
          <p:cNvPicPr>
            <a:picLocks noChangeAspect="1"/>
          </p:cNvPicPr>
          <p:nvPr/>
        </p:nvPicPr>
        <p:blipFill>
          <a:blip r:embed="rId12"/>
          <a:stretch>
            <a:fillRect/>
          </a:stretch>
        </p:blipFill>
        <p:spPr>
          <a:xfrm>
            <a:off x="882378" y="4263395"/>
            <a:ext cx="4927309" cy="1623630"/>
          </a:xfrm>
          <a:prstGeom prst="rect">
            <a:avLst/>
          </a:prstGeom>
        </p:spPr>
      </p:pic>
      <p:pic>
        <p:nvPicPr>
          <p:cNvPr id="4" name="图片 3">
            <a:extLst>
              <a:ext uri="{FF2B5EF4-FFF2-40B4-BE49-F238E27FC236}">
                <a16:creationId xmlns:a16="http://schemas.microsoft.com/office/drawing/2014/main" id="{A23EA98B-8801-2259-EC2B-6D5FBFA213F8}"/>
              </a:ext>
            </a:extLst>
          </p:cNvPr>
          <p:cNvPicPr>
            <a:picLocks noChangeAspect="1"/>
          </p:cNvPicPr>
          <p:nvPr/>
        </p:nvPicPr>
        <p:blipFill>
          <a:blip r:embed="rId13"/>
          <a:stretch>
            <a:fillRect/>
          </a:stretch>
        </p:blipFill>
        <p:spPr>
          <a:xfrm>
            <a:off x="6413865" y="3754554"/>
            <a:ext cx="4864198" cy="2641312"/>
          </a:xfrm>
          <a:prstGeom prst="rect">
            <a:avLst/>
          </a:prstGeom>
        </p:spPr>
      </p:pic>
    </p:spTree>
    <p:extLst>
      <p:ext uri="{BB962C8B-B14F-4D97-AF65-F5344CB8AC3E}">
        <p14:creationId xmlns:p14="http://schemas.microsoft.com/office/powerpoint/2010/main" val="22767434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Word&#10;&#10;描述已自动生成">
            <a:extLst>
              <a:ext uri="{FF2B5EF4-FFF2-40B4-BE49-F238E27FC236}">
                <a16:creationId xmlns:a16="http://schemas.microsoft.com/office/drawing/2014/main" id="{39EC74E0-88D4-FE53-04B3-EC01C3D67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253" y="0"/>
            <a:ext cx="9903494" cy="6858000"/>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5"/>
          <a:stretch>
            <a:fillRect/>
          </a:stretch>
        </p:blipFill>
        <p:spPr>
          <a:xfrm>
            <a:off x="5355885" y="1386177"/>
            <a:ext cx="6408975" cy="4823878"/>
          </a:xfrm>
          <a:prstGeom prst="rect">
            <a:avLst/>
          </a:prstGeom>
        </p:spPr>
      </p:pic>
      <p:sp>
        <p:nvSpPr>
          <p:cNvPr id="7" name="内容占位符 2">
            <a:extLst>
              <a:ext uri="{FF2B5EF4-FFF2-40B4-BE49-F238E27FC236}">
                <a16:creationId xmlns:a16="http://schemas.microsoft.com/office/drawing/2014/main" id="{9F74D03F-EC23-16EF-3207-983ABD3958F5}"/>
              </a:ext>
            </a:extLst>
          </p:cNvPr>
          <p:cNvSpPr>
            <a:spLocks noGrp="1"/>
          </p:cNvSpPr>
          <p:nvPr>
            <p:ph idx="1"/>
          </p:nvPr>
        </p:nvSpPr>
        <p:spPr>
          <a:xfrm>
            <a:off x="427140" y="2065741"/>
            <a:ext cx="4782105" cy="3588440"/>
          </a:xfrm>
        </p:spPr>
        <p:txBody>
          <a:bodyPr>
            <a:normAutofit/>
          </a:bodyPr>
          <a:lstStyle/>
          <a:p>
            <a:pPr>
              <a:buFont typeface="Wingdings" panose="05000000000000000000" pitchFamily="2" charset="2"/>
              <a:buChar char="Ø"/>
            </a:pPr>
            <a:r>
              <a:rPr lang="zh-CN" altLang="en-US" sz="2400" dirty="0"/>
              <a:t>具身智能体主动与物理环境交互，涵盖各种各样的具体形式，包括机器人、智能家电、智能眼镜、自动驾驶汽车等。 </a:t>
            </a:r>
            <a:endParaRPr lang="en-US" altLang="zh-CN" sz="2400" dirty="0"/>
          </a:p>
          <a:p>
            <a:pPr>
              <a:buFont typeface="Wingdings" panose="05000000000000000000" pitchFamily="2" charset="2"/>
              <a:buChar char="Ø"/>
            </a:pPr>
            <a:r>
              <a:rPr lang="zh-CN" altLang="en-US" sz="2400" dirty="0"/>
              <a:t>其中，机器人脱颖而出，成为最突出的体现之一。 </a:t>
            </a:r>
            <a:endParaRPr lang="en-US" altLang="zh-CN" sz="2400" dirty="0"/>
          </a:p>
          <a:p>
            <a:pPr>
              <a:buFont typeface="Wingdings" panose="05000000000000000000" pitchFamily="2" charset="2"/>
              <a:buChar char="Ø"/>
            </a:pPr>
            <a:r>
              <a:rPr lang="zh-CN" altLang="en-US" sz="2400" dirty="0"/>
              <a:t>根据应用的不同，机器人以各种形式设计，以利用其硬件特性来执行特定任务</a:t>
            </a:r>
            <a:endParaRPr lang="en-US" altLang="zh-CN" sz="2400" dirty="0"/>
          </a:p>
        </p:txBody>
      </p:sp>
    </p:spTree>
    <p:extLst>
      <p:ext uri="{BB962C8B-B14F-4D97-AF65-F5344CB8AC3E}">
        <p14:creationId xmlns:p14="http://schemas.microsoft.com/office/powerpoint/2010/main" val="2820363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1857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pic>
        <p:nvPicPr>
          <p:cNvPr id="3" name="图片 2">
            <a:extLst>
              <a:ext uri="{FF2B5EF4-FFF2-40B4-BE49-F238E27FC236}">
                <a16:creationId xmlns:a16="http://schemas.microsoft.com/office/drawing/2014/main" id="{2ED8352E-5F14-A954-9A78-191917E8618C}"/>
              </a:ext>
            </a:extLst>
          </p:cNvPr>
          <p:cNvPicPr>
            <a:picLocks noChangeAspect="1"/>
          </p:cNvPicPr>
          <p:nvPr/>
        </p:nvPicPr>
        <p:blipFill>
          <a:blip r:embed="rId12"/>
          <a:stretch>
            <a:fillRect/>
          </a:stretch>
        </p:blipFill>
        <p:spPr>
          <a:xfrm>
            <a:off x="884357" y="4794191"/>
            <a:ext cx="3337083" cy="1636608"/>
          </a:xfrm>
          <a:prstGeom prst="rect">
            <a:avLst/>
          </a:prstGeom>
        </p:spPr>
      </p:pic>
      <p:pic>
        <p:nvPicPr>
          <p:cNvPr id="1026" name="Picture 2" descr="GelSight Mobile | Surface Metrology | Mobile Metrology">
            <a:extLst>
              <a:ext uri="{FF2B5EF4-FFF2-40B4-BE49-F238E27FC236}">
                <a16:creationId xmlns:a16="http://schemas.microsoft.com/office/drawing/2014/main" id="{F1F38279-34A7-8E1A-2236-AC35114EE2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7773" y="5002770"/>
            <a:ext cx="2596453" cy="1462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曲钧天团队综述触觉传感技术在软体机械手领域应用">
            <a:extLst>
              <a:ext uri="{FF2B5EF4-FFF2-40B4-BE49-F238E27FC236}">
                <a16:creationId xmlns:a16="http://schemas.microsoft.com/office/drawing/2014/main" id="{F707AB92-DD31-58E9-31F0-79F59323D9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1106" y="4042653"/>
            <a:ext cx="2215983" cy="242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363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864840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123</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121</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119</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116</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71625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Visuotactile-RL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Rotateit</a:t>
            </a:r>
            <a:endParaRPr lang="en-US" sz="2000" b="1" dirty="0">
              <a:solidFill>
                <a:schemeClr val="bg1"/>
              </a:solidFill>
            </a:endParaRPr>
          </a:p>
        </p:txBody>
      </p:sp>
      <p:pic>
        <p:nvPicPr>
          <p:cNvPr id="3" name="图片 2">
            <a:extLst>
              <a:ext uri="{FF2B5EF4-FFF2-40B4-BE49-F238E27FC236}">
                <a16:creationId xmlns:a16="http://schemas.microsoft.com/office/drawing/2014/main" id="{CAB2F4E2-A6C3-47E3-76B4-DB5D69E1549F}"/>
              </a:ext>
            </a:extLst>
          </p:cNvPr>
          <p:cNvPicPr>
            <a:picLocks noChangeAspect="1"/>
          </p:cNvPicPr>
          <p:nvPr/>
        </p:nvPicPr>
        <p:blipFill>
          <a:blip r:embed="rId12"/>
          <a:stretch>
            <a:fillRect/>
          </a:stretch>
        </p:blipFill>
        <p:spPr>
          <a:xfrm>
            <a:off x="879299" y="4617650"/>
            <a:ext cx="4933468" cy="1559334"/>
          </a:xfrm>
          <a:prstGeom prst="rect">
            <a:avLst/>
          </a:prstGeom>
        </p:spPr>
      </p:pic>
      <p:pic>
        <p:nvPicPr>
          <p:cNvPr id="4" name="图片 3">
            <a:extLst>
              <a:ext uri="{FF2B5EF4-FFF2-40B4-BE49-F238E27FC236}">
                <a16:creationId xmlns:a16="http://schemas.microsoft.com/office/drawing/2014/main" id="{381B8BB3-17A0-5354-77CD-129E3618176D}"/>
              </a:ext>
            </a:extLst>
          </p:cNvPr>
          <p:cNvPicPr>
            <a:picLocks noChangeAspect="1"/>
          </p:cNvPicPr>
          <p:nvPr/>
        </p:nvPicPr>
        <p:blipFill>
          <a:blip r:embed="rId13"/>
          <a:stretch>
            <a:fillRect/>
          </a:stretch>
        </p:blipFill>
        <p:spPr>
          <a:xfrm>
            <a:off x="7082998" y="4119072"/>
            <a:ext cx="3525932" cy="2356711"/>
          </a:xfrm>
          <a:prstGeom prst="rect">
            <a:avLst/>
          </a:prstGeom>
        </p:spPr>
      </p:pic>
    </p:spTree>
    <p:extLst>
      <p:ext uri="{BB962C8B-B14F-4D97-AF65-F5344CB8AC3E}">
        <p14:creationId xmlns:p14="http://schemas.microsoft.com/office/powerpoint/2010/main" val="35933714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AnyRotate</a:t>
            </a:r>
          </a:p>
        </p:txBody>
      </p:sp>
      <p:pic>
        <p:nvPicPr>
          <p:cNvPr id="3" name="图片 2">
            <a:extLst>
              <a:ext uri="{FF2B5EF4-FFF2-40B4-BE49-F238E27FC236}">
                <a16:creationId xmlns:a16="http://schemas.microsoft.com/office/drawing/2014/main" id="{B98FA859-D8E1-612A-C05C-4271FAC9F398}"/>
              </a:ext>
            </a:extLst>
          </p:cNvPr>
          <p:cNvPicPr>
            <a:picLocks noChangeAspect="1"/>
          </p:cNvPicPr>
          <p:nvPr/>
        </p:nvPicPr>
        <p:blipFill>
          <a:blip r:embed="rId10"/>
          <a:stretch>
            <a:fillRect/>
          </a:stretch>
        </p:blipFill>
        <p:spPr>
          <a:xfrm>
            <a:off x="872026" y="4175209"/>
            <a:ext cx="4948013" cy="1266048"/>
          </a:xfrm>
          <a:prstGeom prst="rect">
            <a:avLst/>
          </a:prstGeom>
        </p:spPr>
      </p:pic>
      <p:pic>
        <p:nvPicPr>
          <p:cNvPr id="4" name="图片 3">
            <a:extLst>
              <a:ext uri="{FF2B5EF4-FFF2-40B4-BE49-F238E27FC236}">
                <a16:creationId xmlns:a16="http://schemas.microsoft.com/office/drawing/2014/main" id="{4A9D6BD7-F6F4-9677-C9F1-533F5ECCEF49}"/>
              </a:ext>
            </a:extLst>
          </p:cNvPr>
          <p:cNvPicPr>
            <a:picLocks noChangeAspect="1"/>
          </p:cNvPicPr>
          <p:nvPr/>
        </p:nvPicPr>
        <p:blipFill>
          <a:blip r:embed="rId11"/>
          <a:stretch>
            <a:fillRect/>
          </a:stretch>
        </p:blipFill>
        <p:spPr>
          <a:xfrm>
            <a:off x="6391896" y="3936714"/>
            <a:ext cx="4908135" cy="1743038"/>
          </a:xfrm>
          <a:prstGeom prst="rect">
            <a:avLst/>
          </a:prstGeom>
        </p:spPr>
      </p:pic>
    </p:spTree>
    <p:extLst>
      <p:ext uri="{BB962C8B-B14F-4D97-AF65-F5344CB8AC3E}">
        <p14:creationId xmlns:p14="http://schemas.microsoft.com/office/powerpoint/2010/main" val="24165609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7366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STR-Net</a:t>
            </a:r>
            <a:endParaRPr lang="en-US" altLang="zh-CN"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Tactile Gym 2.0</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0C36211-0305-99A3-21AC-BFF8BE3BDC60}"/>
              </a:ext>
            </a:extLst>
          </p:cNvPr>
          <p:cNvPicPr>
            <a:picLocks noChangeAspect="1"/>
          </p:cNvPicPr>
          <p:nvPr/>
        </p:nvPicPr>
        <p:blipFill>
          <a:blip r:embed="rId14"/>
          <a:stretch>
            <a:fillRect/>
          </a:stretch>
        </p:blipFill>
        <p:spPr>
          <a:xfrm>
            <a:off x="903425" y="4452359"/>
            <a:ext cx="3298953" cy="1617067"/>
          </a:xfrm>
          <a:prstGeom prst="rect">
            <a:avLst/>
          </a:prstGeom>
        </p:spPr>
      </p:pic>
      <p:pic>
        <p:nvPicPr>
          <p:cNvPr id="4" name="图片 3">
            <a:extLst>
              <a:ext uri="{FF2B5EF4-FFF2-40B4-BE49-F238E27FC236}">
                <a16:creationId xmlns:a16="http://schemas.microsoft.com/office/drawing/2014/main" id="{ADDFFAED-A518-6061-5EE5-7540095653C6}"/>
              </a:ext>
            </a:extLst>
          </p:cNvPr>
          <p:cNvPicPr>
            <a:picLocks noChangeAspect="1"/>
          </p:cNvPicPr>
          <p:nvPr/>
        </p:nvPicPr>
        <p:blipFill>
          <a:blip r:embed="rId15"/>
          <a:stretch>
            <a:fillRect/>
          </a:stretch>
        </p:blipFill>
        <p:spPr>
          <a:xfrm>
            <a:off x="4465337" y="3257225"/>
            <a:ext cx="3261330" cy="3119715"/>
          </a:xfrm>
          <a:prstGeom prst="rect">
            <a:avLst/>
          </a:prstGeom>
        </p:spPr>
      </p:pic>
      <p:pic>
        <p:nvPicPr>
          <p:cNvPr id="6" name="图片 5">
            <a:extLst>
              <a:ext uri="{FF2B5EF4-FFF2-40B4-BE49-F238E27FC236}">
                <a16:creationId xmlns:a16="http://schemas.microsoft.com/office/drawing/2014/main" id="{5DA7C96D-4ACD-0779-D827-046805E2C788}"/>
              </a:ext>
            </a:extLst>
          </p:cNvPr>
          <p:cNvPicPr>
            <a:picLocks noChangeAspect="1"/>
          </p:cNvPicPr>
          <p:nvPr/>
        </p:nvPicPr>
        <p:blipFill>
          <a:blip r:embed="rId16"/>
          <a:stretch>
            <a:fillRect/>
          </a:stretch>
        </p:blipFill>
        <p:spPr>
          <a:xfrm>
            <a:off x="8532213" y="2746680"/>
            <a:ext cx="2213776" cy="3720557"/>
          </a:xfrm>
          <a:prstGeom prst="rect">
            <a:avLst/>
          </a:prstGeom>
        </p:spPr>
      </p:pic>
    </p:spTree>
    <p:extLst>
      <p:ext uri="{BB962C8B-B14F-4D97-AF65-F5344CB8AC3E}">
        <p14:creationId xmlns:p14="http://schemas.microsoft.com/office/powerpoint/2010/main" val="27758885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0521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Polic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Gao et al.</a:t>
            </a:r>
            <a:endParaRPr lang="en-US" sz="2000" b="1" dirty="0">
              <a:solidFill>
                <a:schemeClr val="bg1"/>
              </a:solidFill>
            </a:endParaRPr>
          </a:p>
        </p:txBody>
      </p:sp>
      <p:pic>
        <p:nvPicPr>
          <p:cNvPr id="3" name="图片 2">
            <a:extLst>
              <a:ext uri="{FF2B5EF4-FFF2-40B4-BE49-F238E27FC236}">
                <a16:creationId xmlns:a16="http://schemas.microsoft.com/office/drawing/2014/main" id="{D2B34266-35C0-7B66-5BF0-C91C16EA8F10}"/>
              </a:ext>
            </a:extLst>
          </p:cNvPr>
          <p:cNvPicPr>
            <a:picLocks noChangeAspect="1"/>
          </p:cNvPicPr>
          <p:nvPr/>
        </p:nvPicPr>
        <p:blipFill>
          <a:blip r:embed="rId12"/>
          <a:stretch>
            <a:fillRect/>
          </a:stretch>
        </p:blipFill>
        <p:spPr>
          <a:xfrm>
            <a:off x="2145475" y="3889881"/>
            <a:ext cx="2401116" cy="2554860"/>
          </a:xfrm>
          <a:prstGeom prst="rect">
            <a:avLst/>
          </a:prstGeom>
        </p:spPr>
      </p:pic>
      <p:pic>
        <p:nvPicPr>
          <p:cNvPr id="4" name="图片 3">
            <a:extLst>
              <a:ext uri="{FF2B5EF4-FFF2-40B4-BE49-F238E27FC236}">
                <a16:creationId xmlns:a16="http://schemas.microsoft.com/office/drawing/2014/main" id="{AAC6B5ED-DA11-2AEA-6E06-3F40546217AD}"/>
              </a:ext>
            </a:extLst>
          </p:cNvPr>
          <p:cNvPicPr>
            <a:picLocks noChangeAspect="1"/>
          </p:cNvPicPr>
          <p:nvPr/>
        </p:nvPicPr>
        <p:blipFill>
          <a:blip r:embed="rId13"/>
          <a:stretch>
            <a:fillRect/>
          </a:stretch>
        </p:blipFill>
        <p:spPr>
          <a:xfrm>
            <a:off x="6563822" y="3939699"/>
            <a:ext cx="4564198" cy="2455224"/>
          </a:xfrm>
          <a:prstGeom prst="rect">
            <a:avLst/>
          </a:prstGeom>
        </p:spPr>
      </p:pic>
    </p:spTree>
    <p:extLst>
      <p:ext uri="{BB962C8B-B14F-4D97-AF65-F5344CB8AC3E}">
        <p14:creationId xmlns:p14="http://schemas.microsoft.com/office/powerpoint/2010/main" val="28982084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861436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Cao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Zhang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551C0977-F1E2-4EE5-E02F-1D5942CCFDFD}"/>
              </a:ext>
            </a:extLst>
          </p:cNvPr>
          <p:cNvPicPr>
            <a:picLocks noChangeAspect="1"/>
          </p:cNvPicPr>
          <p:nvPr/>
        </p:nvPicPr>
        <p:blipFill>
          <a:blip r:embed="rId11"/>
          <a:stretch>
            <a:fillRect/>
          </a:stretch>
        </p:blipFill>
        <p:spPr>
          <a:xfrm>
            <a:off x="899319" y="3542907"/>
            <a:ext cx="4893427" cy="2325336"/>
          </a:xfrm>
          <a:prstGeom prst="rect">
            <a:avLst/>
          </a:prstGeom>
        </p:spPr>
      </p:pic>
      <p:pic>
        <p:nvPicPr>
          <p:cNvPr id="4" name="图片 3">
            <a:extLst>
              <a:ext uri="{FF2B5EF4-FFF2-40B4-BE49-F238E27FC236}">
                <a16:creationId xmlns:a16="http://schemas.microsoft.com/office/drawing/2014/main" id="{B6F8DEB3-992E-48CF-902E-19250304C02C}"/>
              </a:ext>
            </a:extLst>
          </p:cNvPr>
          <p:cNvPicPr>
            <a:picLocks noChangeAspect="1"/>
          </p:cNvPicPr>
          <p:nvPr/>
        </p:nvPicPr>
        <p:blipFill>
          <a:blip r:embed="rId12"/>
          <a:stretch>
            <a:fillRect/>
          </a:stretch>
        </p:blipFill>
        <p:spPr>
          <a:xfrm>
            <a:off x="6563171" y="3130829"/>
            <a:ext cx="4555870" cy="3149492"/>
          </a:xfrm>
          <a:prstGeom prst="rect">
            <a:avLst/>
          </a:prstGeom>
        </p:spPr>
      </p:pic>
    </p:spTree>
    <p:extLst>
      <p:ext uri="{BB962C8B-B14F-4D97-AF65-F5344CB8AC3E}">
        <p14:creationId xmlns:p14="http://schemas.microsoft.com/office/powerpoint/2010/main" val="76966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Yuan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Lee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D4688CC-833D-D491-022F-540E13AF8227}"/>
              </a:ext>
            </a:extLst>
          </p:cNvPr>
          <p:cNvPicPr>
            <a:picLocks noChangeAspect="1"/>
          </p:cNvPicPr>
          <p:nvPr/>
        </p:nvPicPr>
        <p:blipFill>
          <a:blip r:embed="rId11"/>
          <a:stretch>
            <a:fillRect/>
          </a:stretch>
        </p:blipFill>
        <p:spPr>
          <a:xfrm>
            <a:off x="921887" y="3702071"/>
            <a:ext cx="4852841" cy="2007008"/>
          </a:xfrm>
          <a:prstGeom prst="rect">
            <a:avLst/>
          </a:prstGeom>
        </p:spPr>
      </p:pic>
      <p:pic>
        <p:nvPicPr>
          <p:cNvPr id="4" name="图片 3">
            <a:extLst>
              <a:ext uri="{FF2B5EF4-FFF2-40B4-BE49-F238E27FC236}">
                <a16:creationId xmlns:a16="http://schemas.microsoft.com/office/drawing/2014/main" id="{CF0D71D2-910F-0319-4877-5473ADC56445}"/>
              </a:ext>
            </a:extLst>
          </p:cNvPr>
          <p:cNvPicPr>
            <a:picLocks noChangeAspect="1"/>
          </p:cNvPicPr>
          <p:nvPr/>
        </p:nvPicPr>
        <p:blipFill>
          <a:blip r:embed="rId12"/>
          <a:stretch>
            <a:fillRect/>
          </a:stretch>
        </p:blipFill>
        <p:spPr>
          <a:xfrm>
            <a:off x="6389880" y="3300761"/>
            <a:ext cx="4912167" cy="2809628"/>
          </a:xfrm>
          <a:prstGeom prst="rect">
            <a:avLst/>
          </a:prstGeom>
        </p:spPr>
      </p:pic>
    </p:spTree>
    <p:extLst>
      <p:ext uri="{BB962C8B-B14F-4D97-AF65-F5344CB8AC3E}">
        <p14:creationId xmlns:p14="http://schemas.microsoft.com/office/powerpoint/2010/main" val="35281544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Lin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Yang et al.</a:t>
            </a:r>
            <a:endParaRPr lang="en-US" sz="2000" b="1" dirty="0">
              <a:solidFill>
                <a:schemeClr val="bg1"/>
              </a:solidFill>
            </a:endParaRPr>
          </a:p>
        </p:txBody>
      </p:sp>
      <p:pic>
        <p:nvPicPr>
          <p:cNvPr id="3" name="图片 2">
            <a:extLst>
              <a:ext uri="{FF2B5EF4-FFF2-40B4-BE49-F238E27FC236}">
                <a16:creationId xmlns:a16="http://schemas.microsoft.com/office/drawing/2014/main" id="{9C6B80CE-84B7-FE70-5CAC-BBCAA4FBE1D2}"/>
              </a:ext>
            </a:extLst>
          </p:cNvPr>
          <p:cNvPicPr>
            <a:picLocks noChangeAspect="1"/>
          </p:cNvPicPr>
          <p:nvPr/>
        </p:nvPicPr>
        <p:blipFill>
          <a:blip r:embed="rId12"/>
          <a:stretch>
            <a:fillRect/>
          </a:stretch>
        </p:blipFill>
        <p:spPr>
          <a:xfrm>
            <a:off x="961965" y="3899135"/>
            <a:ext cx="4772262" cy="2023497"/>
          </a:xfrm>
          <a:prstGeom prst="rect">
            <a:avLst/>
          </a:prstGeom>
        </p:spPr>
      </p:pic>
      <p:pic>
        <p:nvPicPr>
          <p:cNvPr id="4" name="图片 3">
            <a:extLst>
              <a:ext uri="{FF2B5EF4-FFF2-40B4-BE49-F238E27FC236}">
                <a16:creationId xmlns:a16="http://schemas.microsoft.com/office/drawing/2014/main" id="{661A60DB-EFCA-1B24-F481-DBBFAC0630EE}"/>
              </a:ext>
            </a:extLst>
          </p:cNvPr>
          <p:cNvPicPr>
            <a:picLocks noChangeAspect="1"/>
          </p:cNvPicPr>
          <p:nvPr/>
        </p:nvPicPr>
        <p:blipFill>
          <a:blip r:embed="rId13"/>
          <a:stretch>
            <a:fillRect/>
          </a:stretch>
        </p:blipFill>
        <p:spPr>
          <a:xfrm>
            <a:off x="6428813" y="3684621"/>
            <a:ext cx="4834302" cy="2452524"/>
          </a:xfrm>
          <a:prstGeom prst="rect">
            <a:avLst/>
          </a:prstGeom>
        </p:spPr>
      </p:pic>
    </p:spTree>
    <p:extLst>
      <p:ext uri="{BB962C8B-B14F-4D97-AF65-F5344CB8AC3E}">
        <p14:creationId xmlns:p14="http://schemas.microsoft.com/office/powerpoint/2010/main" val="29852534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Guzey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Kerr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Guzey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CACF625-23A4-DC10-0127-F4A014DBB2DB}"/>
              </a:ext>
            </a:extLst>
          </p:cNvPr>
          <p:cNvPicPr>
            <a:picLocks noChangeAspect="1"/>
          </p:cNvPicPr>
          <p:nvPr/>
        </p:nvPicPr>
        <p:blipFill>
          <a:blip r:embed="rId11"/>
          <a:stretch>
            <a:fillRect/>
          </a:stretch>
        </p:blipFill>
        <p:spPr>
          <a:xfrm>
            <a:off x="1277640" y="2520594"/>
            <a:ext cx="4136785" cy="3841749"/>
          </a:xfrm>
          <a:prstGeom prst="rect">
            <a:avLst/>
          </a:prstGeom>
        </p:spPr>
      </p:pic>
      <p:pic>
        <p:nvPicPr>
          <p:cNvPr id="4" name="图片 3">
            <a:extLst>
              <a:ext uri="{FF2B5EF4-FFF2-40B4-BE49-F238E27FC236}">
                <a16:creationId xmlns:a16="http://schemas.microsoft.com/office/drawing/2014/main" id="{1DB79C2C-5FE3-A8B9-B3AA-E495D8C99DEC}"/>
              </a:ext>
            </a:extLst>
          </p:cNvPr>
          <p:cNvPicPr>
            <a:picLocks noChangeAspect="1"/>
          </p:cNvPicPr>
          <p:nvPr/>
        </p:nvPicPr>
        <p:blipFill>
          <a:blip r:embed="rId12"/>
          <a:stretch>
            <a:fillRect/>
          </a:stretch>
        </p:blipFill>
        <p:spPr>
          <a:xfrm>
            <a:off x="6412204" y="3811703"/>
            <a:ext cx="4867520" cy="1259530"/>
          </a:xfrm>
          <a:prstGeom prst="rect">
            <a:avLst/>
          </a:prstGeom>
        </p:spPr>
      </p:pic>
    </p:spTree>
    <p:extLst>
      <p:ext uri="{BB962C8B-B14F-4D97-AF65-F5344CB8AC3E}">
        <p14:creationId xmlns:p14="http://schemas.microsoft.com/office/powerpoint/2010/main" val="3071988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23496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b="1" dirty="0">
                <a:solidFill>
                  <a:schemeClr val="tx1"/>
                </a:solidFill>
              </a:rPr>
              <a:t>Methods——Recognition——</a:t>
            </a:r>
            <a:r>
              <a:rPr lang="en-US" altLang="zh-CN" sz="3600" b="1" dirty="0" err="1">
                <a:solidFill>
                  <a:schemeClr val="tx1"/>
                </a:solidFill>
              </a:rPr>
              <a:t>LLMs&amp;VLMs</a:t>
            </a:r>
            <a:r>
              <a:rPr lang="en-US" altLang="zh-CN" sz="3600" b="1" dirty="0">
                <a:solidFill>
                  <a:schemeClr val="tx1"/>
                </a:solidFill>
              </a:rPr>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Yang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pic>
        <p:nvPicPr>
          <p:cNvPr id="3" name="图片 2">
            <a:extLst>
              <a:ext uri="{FF2B5EF4-FFF2-40B4-BE49-F238E27FC236}">
                <a16:creationId xmlns:a16="http://schemas.microsoft.com/office/drawing/2014/main" id="{D1DBE68D-C030-9642-CC1E-3D3ECE1FC763}"/>
              </a:ext>
            </a:extLst>
          </p:cNvPr>
          <p:cNvPicPr>
            <a:picLocks noChangeAspect="1"/>
          </p:cNvPicPr>
          <p:nvPr/>
        </p:nvPicPr>
        <p:blipFill>
          <a:blip r:embed="rId15"/>
          <a:stretch>
            <a:fillRect/>
          </a:stretch>
        </p:blipFill>
        <p:spPr>
          <a:xfrm>
            <a:off x="915851" y="3824774"/>
            <a:ext cx="3274101" cy="2230648"/>
          </a:xfrm>
          <a:prstGeom prst="rect">
            <a:avLst/>
          </a:prstGeom>
        </p:spPr>
      </p:pic>
      <p:pic>
        <p:nvPicPr>
          <p:cNvPr id="4" name="图片 3">
            <a:extLst>
              <a:ext uri="{FF2B5EF4-FFF2-40B4-BE49-F238E27FC236}">
                <a16:creationId xmlns:a16="http://schemas.microsoft.com/office/drawing/2014/main" id="{E9154A76-027C-31E8-A959-594A28673092}"/>
              </a:ext>
            </a:extLst>
          </p:cNvPr>
          <p:cNvPicPr>
            <a:picLocks noChangeAspect="1"/>
          </p:cNvPicPr>
          <p:nvPr/>
        </p:nvPicPr>
        <p:blipFill>
          <a:blip r:embed="rId16"/>
          <a:stretch>
            <a:fillRect/>
          </a:stretch>
        </p:blipFill>
        <p:spPr>
          <a:xfrm>
            <a:off x="4458949" y="4538304"/>
            <a:ext cx="3274101" cy="779303"/>
          </a:xfrm>
          <a:prstGeom prst="rect">
            <a:avLst/>
          </a:prstGeom>
        </p:spPr>
      </p:pic>
      <p:pic>
        <p:nvPicPr>
          <p:cNvPr id="8" name="图片 7">
            <a:extLst>
              <a:ext uri="{FF2B5EF4-FFF2-40B4-BE49-F238E27FC236}">
                <a16:creationId xmlns:a16="http://schemas.microsoft.com/office/drawing/2014/main" id="{6CBD4ADE-21A2-4C1E-B1AA-5488E963159B}"/>
              </a:ext>
            </a:extLst>
          </p:cNvPr>
          <p:cNvPicPr>
            <a:picLocks noChangeAspect="1"/>
          </p:cNvPicPr>
          <p:nvPr/>
        </p:nvPicPr>
        <p:blipFill>
          <a:blip r:embed="rId17"/>
          <a:stretch>
            <a:fillRect/>
          </a:stretch>
        </p:blipFill>
        <p:spPr>
          <a:xfrm>
            <a:off x="7986964" y="4093835"/>
            <a:ext cx="3304273" cy="1668239"/>
          </a:xfrm>
          <a:prstGeom prst="rect">
            <a:avLst/>
          </a:prstGeom>
        </p:spPr>
      </p:pic>
    </p:spTree>
    <p:extLst>
      <p:ext uri="{BB962C8B-B14F-4D97-AF65-F5344CB8AC3E}">
        <p14:creationId xmlns:p14="http://schemas.microsoft.com/office/powerpoint/2010/main" val="28856853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6844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a:t>
            </a:r>
            <a:endParaRPr lang="en-US" altLang="zh-CN" sz="2400" dirty="0">
              <a:latin typeface="+mn-lt"/>
            </a:endParaRPr>
          </a:p>
          <a:p>
            <a:pPr lvl="2"/>
            <a:r>
              <a:rPr lang="zh-CN" altLang="en-US" sz="2400" dirty="0">
                <a:latin typeface="+mn-lt"/>
              </a:rPr>
              <a:t>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a:t>
            </a:r>
            <a:endParaRPr lang="en-US" altLang="zh-CN" sz="2400" dirty="0">
              <a:latin typeface="+mn-lt"/>
            </a:endParaRPr>
          </a:p>
          <a:p>
            <a:pPr lvl="2"/>
            <a:r>
              <a:rPr lang="zh-CN" altLang="en-US" sz="2400" dirty="0">
                <a:latin typeface="+mn-lt"/>
              </a:rPr>
              <a:t>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EA88CF9A-734B-7F80-5B7A-393DF262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9870"/>
            <a:ext cx="12192000" cy="4638260"/>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具身交互任务是指代理在物理或模拟空间中与人类和环境进行交互的场景。 典型的具身交互任务包括具身问答 </a:t>
            </a:r>
            <a:r>
              <a:rPr lang="en-US" altLang="zh-CN" dirty="0"/>
              <a:t>(EQA) </a:t>
            </a:r>
            <a:r>
              <a:rPr lang="zh-CN" altLang="en-US" dirty="0"/>
              <a:t>和具身抓取</a:t>
            </a:r>
            <a:endParaRPr lang="en-US" dirty="0"/>
          </a:p>
        </p:txBody>
      </p:sp>
    </p:spTree>
    <p:extLst>
      <p:ext uri="{BB962C8B-B14F-4D97-AF65-F5344CB8AC3E}">
        <p14:creationId xmlns:p14="http://schemas.microsoft.com/office/powerpoint/2010/main" val="8025402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23376" y="1825625"/>
            <a:ext cx="7830423"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固定式机器人因其紧凑性和高精度操作，被广泛应用于实验室自动化、教育培训和工业制造。 这些机器人拥有坚固的底座和结构，确保在操作过程中稳定性和高精度。 它们配备高精度传感器和执行器，可实现微米级的精度，使其适用于需要高精度和重复性的任务。 此外，固定式机器人高度可编程，允许用户将其适应各种任务场景</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它们的固定式设计限制了其操作范围和灵活性，使其无法在较大区域内移动或调整位置，从而影响其与人类和其他机器人的协作</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err="1"/>
              <a:t>Franka</a:t>
            </a:r>
            <a:r>
              <a:rPr lang="en-US" altLang="zh-CN" sz="1600" dirty="0"/>
              <a:t> (</a:t>
            </a:r>
            <a:r>
              <a:rPr lang="en-US" altLang="zh-CN" sz="1600" dirty="0" err="1"/>
              <a:t>Franka</a:t>
            </a:r>
            <a:r>
              <a:rPr lang="en-US" altLang="zh-CN" sz="1600" dirty="0"/>
              <a:t> </a:t>
            </a:r>
            <a:r>
              <a:rPr lang="en-US" altLang="zh-CN" sz="1600" dirty="0" err="1"/>
              <a:t>Emika</a:t>
            </a:r>
            <a:r>
              <a:rPr lang="en-US" altLang="zh-CN" sz="1600" dirty="0"/>
              <a:t> panda) </a:t>
            </a:r>
          </a:p>
          <a:p>
            <a:pPr lvl="1">
              <a:buFont typeface="Wingdings" panose="05000000000000000000" pitchFamily="2" charset="2"/>
              <a:buChar char="Ø"/>
            </a:pPr>
            <a:r>
              <a:rPr lang="en-US" sz="1600" dirty="0"/>
              <a:t>Kuka </a:t>
            </a:r>
            <a:r>
              <a:rPr lang="en-US" sz="1600" dirty="0" err="1"/>
              <a:t>iiwa</a:t>
            </a:r>
            <a:r>
              <a:rPr lang="en-US" sz="1600" dirty="0"/>
              <a:t> (KUKA)</a:t>
            </a:r>
          </a:p>
          <a:p>
            <a:pPr lvl="1">
              <a:buFont typeface="Wingdings" panose="05000000000000000000" pitchFamily="2" charset="2"/>
              <a:buChar char="Ø"/>
            </a:pPr>
            <a:r>
              <a:rPr lang="en-US" sz="1600" dirty="0"/>
              <a:t>Sawyer (Rethink Robotics)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5"/>
          <a:stretch>
            <a:fillRect/>
          </a:stretch>
        </p:blipFill>
        <p:spPr>
          <a:xfrm>
            <a:off x="838200" y="1690688"/>
            <a:ext cx="2584508" cy="4535559"/>
          </a:xfrm>
          <a:prstGeom prst="rect">
            <a:avLst/>
          </a:prstGeom>
        </p:spPr>
      </p:pic>
    </p:spTree>
    <p:extLst>
      <p:ext uri="{BB962C8B-B14F-4D97-AF65-F5344CB8AC3E}">
        <p14:creationId xmlns:p14="http://schemas.microsoft.com/office/powerpoint/2010/main" val="114871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Word&#10;&#10;描述已自动生成">
            <a:extLst>
              <a:ext uri="{FF2B5EF4-FFF2-40B4-BE49-F238E27FC236}">
                <a16:creationId xmlns:a16="http://schemas.microsoft.com/office/drawing/2014/main" id="{B8A37CAE-F8F2-455C-C5AE-1DA43AA2FF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40" y="0"/>
            <a:ext cx="7677319"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6275" y="6046406"/>
            <a:ext cx="10839449" cy="777876"/>
          </a:xfrm>
        </p:spPr>
        <p:txBody>
          <a:bodyPr>
            <a:noAutofit/>
          </a:bodyPr>
          <a:lstStyle/>
          <a:p>
            <a:r>
              <a:rPr lang="zh-CN" altLang="en-US" sz="2000" dirty="0"/>
              <a:t>灰色框显示代理在探索过程中观察到的场景。 其他框显示了各种类型的问题解答任务。 除了根据情景记忆回答问题的任务外，代理一旦收集到足够的信息来回答问题，就会停止探索</a:t>
            </a:r>
            <a:endParaRPr lang="en-US" sz="2000"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5"/>
          <a:stretch>
            <a:fillRect/>
          </a:stretch>
        </p:blipFill>
        <p:spPr>
          <a:xfrm>
            <a:off x="1371600" y="1367442"/>
            <a:ext cx="8986838" cy="4454523"/>
          </a:xfrm>
          <a:prstGeom prst="rect">
            <a:avLst/>
          </a:prstGeom>
        </p:spPr>
      </p:pic>
    </p:spTree>
    <p:extLst>
      <p:ext uri="{BB962C8B-B14F-4D97-AF65-F5344CB8AC3E}">
        <p14:creationId xmlns:p14="http://schemas.microsoft.com/office/powerpoint/2010/main" val="5255867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a:t>对于 </a:t>
            </a:r>
            <a:r>
              <a:rPr lang="en-US" altLang="zh-CN"/>
              <a:t>EQA </a:t>
            </a:r>
            <a:r>
              <a:rPr lang="zh-CN" altLang="en-US"/>
              <a:t>任务，代理需要从第一人称视角探索环境，以收集回答给定问题所需的信息。 具有自主探索和决策能力的代理不仅要考虑采取哪些行动来探索环境，还要确定何时停止探索以回答问题。 现有工作侧重于不同类型的问题。 在本节中介绍现有的数据集，讨论相关方法，描述用于评估模型性能的指标，并解决此任务的剩余限制</a:t>
            </a:r>
            <a:endParaRPr lang="en-US" dirty="0"/>
          </a:p>
        </p:txBody>
      </p:sp>
    </p:spTree>
    <p:extLst>
      <p:ext uri="{BB962C8B-B14F-4D97-AF65-F5344CB8AC3E}">
        <p14:creationId xmlns:p14="http://schemas.microsoft.com/office/powerpoint/2010/main" val="23792879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086225"/>
            <a:ext cx="10515600" cy="2425701"/>
          </a:xfrm>
        </p:spPr>
        <p:txBody>
          <a:bodyPr/>
          <a:lstStyle/>
          <a:p>
            <a:r>
              <a:rPr lang="zh-CN" altLang="en-US" dirty="0"/>
              <a:t>不同 </a:t>
            </a:r>
            <a:r>
              <a:rPr lang="en-US" altLang="zh-CN" dirty="0"/>
              <a:t>EQA </a:t>
            </a:r>
            <a:r>
              <a:rPr lang="zh-CN" altLang="en-US" dirty="0"/>
              <a:t>数据集的比较</a:t>
            </a:r>
            <a:endParaRPr lang="en-US" altLang="zh-CN" dirty="0"/>
          </a:p>
          <a:p>
            <a:r>
              <a:rPr lang="zh-CN" altLang="en-US" dirty="0"/>
              <a:t>在真实环境中进行机器人实验通常受到场景和机器人硬件的限制。 作为虚拟实验平台，模拟器为构建具身问答数据集提供了合适的环境条件。 在模拟器中创建的数据集上训练和测试模型可以显著降低实验成本，并提高在真实机器上部署模型的成功率</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5"/>
          <a:stretch>
            <a:fillRect/>
          </a:stretch>
        </p:blipFill>
        <p:spPr>
          <a:xfrm>
            <a:off x="0" y="1447552"/>
            <a:ext cx="12192000" cy="2162649"/>
          </a:xfrm>
          <a:prstGeom prst="rect">
            <a:avLst/>
          </a:prstGeom>
        </p:spPr>
      </p:pic>
    </p:spTree>
    <p:extLst>
      <p:ext uri="{BB962C8B-B14F-4D97-AF65-F5344CB8AC3E}">
        <p14:creationId xmlns:p14="http://schemas.microsoft.com/office/powerpoint/2010/main" val="16806966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——EQA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EQA v1 </a:t>
            </a:r>
            <a:r>
              <a:rPr lang="zh-CN" altLang="en-US" dirty="0"/>
              <a:t>是第一个为 </a:t>
            </a:r>
            <a:r>
              <a:rPr lang="en-US" altLang="zh-CN" dirty="0"/>
              <a:t>EQA </a:t>
            </a:r>
            <a:r>
              <a:rPr lang="zh-CN" altLang="en-US" dirty="0"/>
              <a:t>设计的数据集。 </a:t>
            </a:r>
            <a:r>
              <a:rPr lang="en-US" altLang="zh-CN" dirty="0"/>
              <a:t>EQA v1 </a:t>
            </a:r>
            <a:r>
              <a:rPr lang="zh-CN" altLang="en-US" dirty="0"/>
              <a:t>建立在 </a:t>
            </a:r>
            <a:r>
              <a:rPr lang="en-US" altLang="zh-CN" dirty="0"/>
              <a:t>House3D </a:t>
            </a:r>
            <a:r>
              <a:rPr lang="zh-CN" altLang="en-US" dirty="0"/>
              <a:t>模拟器中来自 </a:t>
            </a:r>
            <a:r>
              <a:rPr lang="en-US" altLang="zh-CN" dirty="0"/>
              <a:t>SUNCG </a:t>
            </a:r>
            <a:r>
              <a:rPr lang="zh-CN" altLang="en-US" dirty="0"/>
              <a:t>数据集的合成 </a:t>
            </a:r>
            <a:r>
              <a:rPr lang="en-US" altLang="zh-CN" dirty="0"/>
              <a:t>3D </a:t>
            </a:r>
            <a:r>
              <a:rPr lang="zh-CN" altLang="en-US" dirty="0"/>
              <a:t>室内场景之上，包括四种类型的问题：位置、颜色、颜色房间和介词。 它拥有超过 </a:t>
            </a:r>
            <a:r>
              <a:rPr lang="en-US" altLang="zh-CN" dirty="0"/>
              <a:t>5,000 </a:t>
            </a:r>
            <a:r>
              <a:rPr lang="zh-CN" altLang="en-US" dirty="0"/>
              <a:t>个问题，分布在 </a:t>
            </a:r>
            <a:r>
              <a:rPr lang="en-US" altLang="zh-CN" dirty="0"/>
              <a:t>750 </a:t>
            </a:r>
            <a:r>
              <a:rPr lang="zh-CN" altLang="en-US" dirty="0"/>
              <a:t>多个环境中。 这些问题是通过功能程序执行构建的，使用模板来选择和组合基本操作</a:t>
            </a:r>
            <a:endParaRPr lang="en-US" dirty="0"/>
          </a:p>
        </p:txBody>
      </p:sp>
    </p:spTree>
    <p:extLst>
      <p:ext uri="{BB962C8B-B14F-4D97-AF65-F5344CB8AC3E}">
        <p14:creationId xmlns:p14="http://schemas.microsoft.com/office/powerpoint/2010/main" val="29539707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——MT-EQA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 </a:t>
            </a:r>
            <a:r>
              <a:rPr lang="en-US" altLang="zh-CN" dirty="0"/>
              <a:t>EQA v1 </a:t>
            </a:r>
            <a:r>
              <a:rPr lang="zh-CN" altLang="en-US" dirty="0"/>
              <a:t>类似，</a:t>
            </a:r>
            <a:r>
              <a:rPr lang="en-US" altLang="zh-CN" dirty="0"/>
              <a:t>MT-EQA </a:t>
            </a:r>
            <a:r>
              <a:rPr lang="zh-CN" altLang="en-US" dirty="0"/>
              <a:t>是在 </a:t>
            </a:r>
            <a:r>
              <a:rPr lang="en-US" altLang="zh-CN" dirty="0"/>
              <a:t>House3D </a:t>
            </a:r>
            <a:r>
              <a:rPr lang="zh-CN" altLang="en-US" dirty="0"/>
              <a:t>中使用 </a:t>
            </a:r>
            <a:r>
              <a:rPr lang="en-US" altLang="zh-CN" dirty="0"/>
              <a:t>SUNCG </a:t>
            </a:r>
            <a:r>
              <a:rPr lang="zh-CN" altLang="en-US" dirty="0"/>
              <a:t>通过执行包含一些基本操作的功能程序构建的。 然而，它进一步将单一对象问答任务扩展到多对象设置。 设计了六种类型的问题，涉及多个对象之间颜色、距离和大小的比较。 该数据集包含 </a:t>
            </a:r>
            <a:r>
              <a:rPr lang="en-US" altLang="zh-CN" dirty="0"/>
              <a:t>588 </a:t>
            </a:r>
            <a:r>
              <a:rPr lang="zh-CN" altLang="en-US" dirty="0"/>
              <a:t>个环境中的 </a:t>
            </a:r>
            <a:r>
              <a:rPr lang="en-US" altLang="zh-CN" dirty="0"/>
              <a:t>19,287 </a:t>
            </a:r>
            <a:r>
              <a:rPr lang="zh-CN" altLang="en-US" dirty="0"/>
              <a:t>个问题</a:t>
            </a:r>
            <a:endParaRPr lang="en-US" dirty="0"/>
          </a:p>
        </p:txBody>
      </p:sp>
    </p:spTree>
    <p:extLst>
      <p:ext uri="{BB962C8B-B14F-4D97-AF65-F5344CB8AC3E}">
        <p14:creationId xmlns:p14="http://schemas.microsoft.com/office/powerpoint/2010/main" val="16882684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——MP3D-EQA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MP3D-EQA </a:t>
            </a:r>
            <a:r>
              <a:rPr lang="zh-CN" altLang="en-US" dirty="0"/>
              <a:t>是基于 </a:t>
            </a:r>
            <a:r>
              <a:rPr lang="en-US" altLang="zh-CN" dirty="0"/>
              <a:t>MINOS </a:t>
            </a:r>
            <a:r>
              <a:rPr lang="zh-CN" altLang="en-US" dirty="0"/>
              <a:t>开发的模拟器构建的，使用 </a:t>
            </a:r>
            <a:r>
              <a:rPr lang="en-US" altLang="zh-CN" dirty="0"/>
              <a:t>Matterport3D </a:t>
            </a:r>
            <a:r>
              <a:rPr lang="zh-CN" altLang="en-US" dirty="0"/>
              <a:t>数据集，将问答任务扩展到逼真的 </a:t>
            </a:r>
            <a:r>
              <a:rPr lang="en-US" altLang="zh-CN" dirty="0"/>
              <a:t>3D </a:t>
            </a:r>
            <a:r>
              <a:rPr lang="zh-CN" altLang="en-US" dirty="0"/>
              <a:t>环境。 参考 </a:t>
            </a:r>
            <a:r>
              <a:rPr lang="en-US" altLang="zh-CN" dirty="0"/>
              <a:t>EQA v1</a:t>
            </a:r>
            <a:r>
              <a:rPr lang="zh-CN" altLang="en-US" dirty="0"/>
              <a:t>，</a:t>
            </a:r>
            <a:r>
              <a:rPr lang="en-US" altLang="zh-CN" dirty="0"/>
              <a:t>MP3D-EQA </a:t>
            </a:r>
            <a:r>
              <a:rPr lang="zh-CN" altLang="en-US" dirty="0"/>
              <a:t>利用了三种类型的模板：位置、颜色和颜色房间，总共生成了 </a:t>
            </a:r>
            <a:r>
              <a:rPr lang="en-US" altLang="zh-CN" dirty="0"/>
              <a:t>83 </a:t>
            </a:r>
            <a:r>
              <a:rPr lang="zh-CN" altLang="en-US" dirty="0"/>
              <a:t>个家庭环境中的 </a:t>
            </a:r>
            <a:r>
              <a:rPr lang="en-US" altLang="zh-CN" dirty="0"/>
              <a:t>1,136 </a:t>
            </a:r>
            <a:r>
              <a:rPr lang="zh-CN" altLang="en-US" dirty="0"/>
              <a:t>个问题</a:t>
            </a:r>
            <a:endParaRPr lang="en-US" dirty="0"/>
          </a:p>
        </p:txBody>
      </p:sp>
    </p:spTree>
    <p:extLst>
      <p:ext uri="{BB962C8B-B14F-4D97-AF65-F5344CB8AC3E}">
        <p14:creationId xmlns:p14="http://schemas.microsoft.com/office/powerpoint/2010/main" val="30861508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——IQUAD V1</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IQUAD V1 </a:t>
            </a:r>
            <a:r>
              <a:rPr lang="zh-CN" altLang="en-US" dirty="0"/>
              <a:t>是建立在 </a:t>
            </a:r>
            <a:r>
              <a:rPr lang="en-US" altLang="zh-CN" dirty="0"/>
              <a:t>AI2-THOR </a:t>
            </a:r>
            <a:r>
              <a:rPr lang="zh-CN" altLang="en-US" dirty="0"/>
              <a:t>之上的，包括三种类型的问题：存在、计数和空间关系。 它使用一组先验写下的模板来生成超过 </a:t>
            </a:r>
            <a:r>
              <a:rPr lang="en-US" altLang="zh-CN" dirty="0"/>
              <a:t>75,000 </a:t>
            </a:r>
            <a:r>
              <a:rPr lang="zh-CN" altLang="en-US" dirty="0"/>
              <a:t>个多项选择题，每个题目都伴随着一个独特的场景配置。 与其他数据集不同，回答 </a:t>
            </a:r>
            <a:r>
              <a:rPr lang="en-US" altLang="zh-CN" dirty="0"/>
              <a:t>IQUAD V1 </a:t>
            </a:r>
            <a:r>
              <a:rPr lang="zh-CN" altLang="en-US" dirty="0"/>
              <a:t>问题需要代理对可供性有很好的理解，并与动态环境进行交互</a:t>
            </a:r>
            <a:endParaRPr lang="en-US" dirty="0"/>
          </a:p>
        </p:txBody>
      </p:sp>
    </p:spTree>
    <p:extLst>
      <p:ext uri="{BB962C8B-B14F-4D97-AF65-F5344CB8AC3E}">
        <p14:creationId xmlns:p14="http://schemas.microsoft.com/office/powerpoint/2010/main" val="52364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VideoNavQA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VideoNavQA</a:t>
            </a:r>
            <a:r>
              <a:rPr lang="en-US" altLang="zh-CN" dirty="0"/>
              <a:t> </a:t>
            </a:r>
            <a:r>
              <a:rPr lang="zh-CN" altLang="en-US" dirty="0"/>
              <a:t>将 </a:t>
            </a:r>
            <a:r>
              <a:rPr lang="en-US" altLang="zh-CN" dirty="0"/>
              <a:t>EQA </a:t>
            </a:r>
            <a:r>
              <a:rPr lang="zh-CN" altLang="en-US" dirty="0"/>
              <a:t>问题的视觉推理与导航方面分离。 在这项任务中，代理访问与探索轨迹相对应的视频，这些视频包含足够的信息来回答问题。 仍然参考 </a:t>
            </a:r>
            <a:r>
              <a:rPr lang="en-US" altLang="zh-CN" dirty="0"/>
              <a:t>EQA v1</a:t>
            </a:r>
            <a:r>
              <a:rPr lang="zh-CN" altLang="en-US" dirty="0"/>
              <a:t>，</a:t>
            </a:r>
            <a:r>
              <a:rPr lang="en-US" altLang="zh-CN" dirty="0" err="1"/>
              <a:t>VideoNavQA</a:t>
            </a:r>
            <a:r>
              <a:rPr lang="en-US" altLang="zh-CN" dirty="0"/>
              <a:t> </a:t>
            </a:r>
            <a:r>
              <a:rPr lang="zh-CN" altLang="en-US" dirty="0"/>
              <a:t>根据功能性、模板式表示生成问题。 它还渲染最短的轨迹来模拟接近最佳的导航路径，创建与代理探索环境时所看到的视频相对应的视频。 </a:t>
            </a:r>
            <a:r>
              <a:rPr lang="en-US" altLang="zh-CN" dirty="0" err="1"/>
              <a:t>VideoNavQA</a:t>
            </a:r>
            <a:r>
              <a:rPr lang="en-US" altLang="zh-CN" dirty="0"/>
              <a:t> </a:t>
            </a:r>
            <a:r>
              <a:rPr lang="zh-CN" altLang="en-US" dirty="0"/>
              <a:t>使用 </a:t>
            </a:r>
            <a:r>
              <a:rPr lang="en-US" altLang="zh-CN" dirty="0"/>
              <a:t>SUNCG </a:t>
            </a:r>
            <a:r>
              <a:rPr lang="zh-CN" altLang="en-US" dirty="0"/>
              <a:t>在 </a:t>
            </a:r>
            <a:r>
              <a:rPr lang="en-US" altLang="zh-CN" dirty="0"/>
              <a:t>House3D </a:t>
            </a:r>
            <a:r>
              <a:rPr lang="zh-CN" altLang="en-US" dirty="0"/>
              <a:t>环境中生成约 </a:t>
            </a:r>
            <a:r>
              <a:rPr lang="en-US" altLang="zh-CN" dirty="0"/>
              <a:t>101,000 </a:t>
            </a:r>
            <a:r>
              <a:rPr lang="zh-CN" altLang="en-US" dirty="0"/>
              <a:t>对视频和问题，涵盖了 </a:t>
            </a:r>
            <a:r>
              <a:rPr lang="en-US" altLang="zh-CN" dirty="0"/>
              <a:t>28 </a:t>
            </a:r>
            <a:r>
              <a:rPr lang="zh-CN" altLang="en-US" dirty="0"/>
              <a:t>种类型的问题，这些问题属于 </a:t>
            </a:r>
            <a:r>
              <a:rPr lang="en-US" altLang="zh-CN" dirty="0"/>
              <a:t>8 </a:t>
            </a:r>
            <a:r>
              <a:rPr lang="zh-CN" altLang="en-US" dirty="0"/>
              <a:t>个类别，例如存在、计数和定位</a:t>
            </a:r>
            <a:endParaRPr lang="en-US" dirty="0"/>
          </a:p>
        </p:txBody>
      </p:sp>
    </p:spTree>
    <p:extLst>
      <p:ext uri="{BB962C8B-B14F-4D97-AF65-F5344CB8AC3E}">
        <p14:creationId xmlns:p14="http://schemas.microsoft.com/office/powerpoint/2010/main" val="6056031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——SQA3D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SQA3D </a:t>
            </a:r>
            <a:r>
              <a:rPr lang="zh-CN" altLang="en-US" dirty="0"/>
              <a:t>简化了协议（仅 </a:t>
            </a:r>
            <a:r>
              <a:rPr lang="en-US" altLang="zh-CN" dirty="0"/>
              <a:t>QA</a:t>
            </a:r>
            <a:r>
              <a:rPr lang="zh-CN" altLang="en-US" dirty="0"/>
              <a:t>），同时仍然保留了基准化具体场景理解的功能，从而能够提出更复杂、更依赖知识的问题，并收集更大规模的数据。 具体而言，</a:t>
            </a:r>
            <a:r>
              <a:rPr lang="en-US" altLang="zh-CN" dirty="0"/>
              <a:t>SQA3D </a:t>
            </a:r>
            <a:r>
              <a:rPr lang="zh-CN" altLang="en-US" dirty="0"/>
              <a:t>提供了一个数据集，其中包含约 </a:t>
            </a:r>
            <a:r>
              <a:rPr lang="en-US" altLang="zh-CN" dirty="0"/>
              <a:t>6,800 </a:t>
            </a:r>
            <a:r>
              <a:rPr lang="zh-CN" altLang="en-US" dirty="0"/>
              <a:t>个独特场景、</a:t>
            </a:r>
            <a:r>
              <a:rPr lang="en-US" altLang="zh-CN" dirty="0"/>
              <a:t>20,400 </a:t>
            </a:r>
            <a:r>
              <a:rPr lang="zh-CN" altLang="en-US" dirty="0"/>
              <a:t>个描述以及针对这些场景的 </a:t>
            </a:r>
            <a:r>
              <a:rPr lang="en-US" altLang="zh-CN" dirty="0"/>
              <a:t>33,400 </a:t>
            </a:r>
            <a:r>
              <a:rPr lang="zh-CN" altLang="en-US" dirty="0"/>
              <a:t>个不同推理问题，这些问题基于 </a:t>
            </a:r>
            <a:r>
              <a:rPr lang="en-US" altLang="zh-CN" dirty="0" err="1"/>
              <a:t>ScanNet</a:t>
            </a:r>
            <a:r>
              <a:rPr lang="en-US" altLang="zh-CN" dirty="0"/>
              <a:t> </a:t>
            </a:r>
            <a:r>
              <a:rPr lang="zh-CN" altLang="en-US" dirty="0"/>
              <a:t>场景</a:t>
            </a:r>
            <a:endParaRPr lang="en-US" dirty="0"/>
          </a:p>
        </p:txBody>
      </p:sp>
    </p:spTree>
    <p:extLst>
      <p:ext uri="{BB962C8B-B14F-4D97-AF65-F5344CB8AC3E}">
        <p14:creationId xmlns:p14="http://schemas.microsoft.com/office/powerpoint/2010/main" val="25232746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——K-EQA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与以前在问题中明确指定目标对象的 </a:t>
            </a:r>
            <a:r>
              <a:rPr lang="en-US" altLang="zh-CN" dirty="0"/>
              <a:t>dataset </a:t>
            </a:r>
            <a:r>
              <a:rPr lang="zh-CN" altLang="en-US" dirty="0"/>
              <a:t>不同，</a:t>
            </a:r>
            <a:r>
              <a:rPr lang="en-US" altLang="zh-CN" dirty="0"/>
              <a:t>K-EQA </a:t>
            </a:r>
            <a:r>
              <a:rPr lang="zh-CN" altLang="en-US" dirty="0"/>
              <a:t>具有包含逻辑子句和与知识相关的短语的复杂问题，需要先验知识才能回答。 它是在 </a:t>
            </a:r>
            <a:r>
              <a:rPr lang="en-US" altLang="zh-CN" dirty="0"/>
              <a:t>AI2Thor </a:t>
            </a:r>
            <a:r>
              <a:rPr lang="zh-CN" altLang="en-US" dirty="0"/>
              <a:t>中构建的，包括四种类型的问题：存在、计数、枚举和比较。 每个实体都映射到一个知识库，并进一步构建一个知识图。 在这项工作中，</a:t>
            </a:r>
            <a:r>
              <a:rPr lang="en-US" altLang="zh-CN" dirty="0"/>
              <a:t>IQA </a:t>
            </a:r>
            <a:r>
              <a:rPr lang="zh-CN" altLang="en-US" dirty="0"/>
              <a:t>和 </a:t>
            </a:r>
            <a:r>
              <a:rPr lang="en-US" altLang="zh-CN" dirty="0"/>
              <a:t>MT-EQA </a:t>
            </a:r>
            <a:r>
              <a:rPr lang="zh-CN" altLang="en-US" dirty="0"/>
              <a:t>中提供的模板被扩展到一组语法。 在指定对象和逻辑关系之后，引入了知识图、场景图等来生成问题并计算真实答案。 最终的 </a:t>
            </a:r>
            <a:r>
              <a:rPr lang="en-US" altLang="zh-CN" dirty="0"/>
              <a:t>K-EQA </a:t>
            </a:r>
            <a:r>
              <a:rPr lang="zh-CN" altLang="en-US" dirty="0"/>
              <a:t>数据集包含 </a:t>
            </a:r>
            <a:r>
              <a:rPr lang="en-US" altLang="zh-CN" dirty="0"/>
              <a:t>6000 </a:t>
            </a:r>
            <a:r>
              <a:rPr lang="zh-CN" altLang="en-US" dirty="0"/>
              <a:t>个不同环境设置下的 </a:t>
            </a:r>
            <a:r>
              <a:rPr lang="en-US" altLang="zh-CN" dirty="0"/>
              <a:t>60,000 </a:t>
            </a:r>
            <a:r>
              <a:rPr lang="zh-CN" altLang="en-US" dirty="0"/>
              <a:t>个问题</a:t>
            </a:r>
            <a:endParaRPr lang="en-US" dirty="0"/>
          </a:p>
        </p:txBody>
      </p:sp>
    </p:spTree>
    <p:extLst>
      <p:ext uri="{BB962C8B-B14F-4D97-AF65-F5344CB8AC3E}">
        <p14:creationId xmlns:p14="http://schemas.microsoft.com/office/powerpoint/2010/main" val="11076875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a:t>
            </a:r>
            <a:r>
              <a:rPr lang="en-US" altLang="zh-CN" sz="4400" b="1" dirty="0" err="1">
                <a:solidFill>
                  <a:schemeClr val="tx1"/>
                </a:solidFill>
              </a:rPr>
              <a:t>OpenEQA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err="1"/>
              <a:t>OpenEQA</a:t>
            </a:r>
            <a:r>
              <a:rPr lang="en-US" altLang="zh-CN" dirty="0"/>
              <a:t> </a:t>
            </a:r>
            <a:r>
              <a:rPr lang="zh-CN" altLang="en-US" dirty="0"/>
              <a:t>是第一个用于 </a:t>
            </a:r>
            <a:r>
              <a:rPr lang="en-US" altLang="zh-CN" dirty="0"/>
              <a:t>EQA </a:t>
            </a:r>
            <a:r>
              <a:rPr lang="zh-CN" altLang="en-US" dirty="0"/>
              <a:t>的开放词汇量数据集，支持情景记忆和主动探索案例。 情景记忆 </a:t>
            </a:r>
            <a:r>
              <a:rPr lang="en-US" altLang="zh-CN" dirty="0"/>
              <a:t>EQA</a:t>
            </a:r>
            <a:r>
              <a:rPr lang="zh-CN" altLang="en-US" dirty="0"/>
              <a:t>（</a:t>
            </a:r>
            <a:r>
              <a:rPr lang="en-US" altLang="zh-CN" dirty="0"/>
              <a:t>EM-EQA</a:t>
            </a:r>
            <a:r>
              <a:rPr lang="zh-CN" altLang="en-US" dirty="0"/>
              <a:t>）任务涉及代理从其情景记忆中发展对环境的理解以回答问题，类似于 </a:t>
            </a:r>
            <a:r>
              <a:rPr lang="en-US" altLang="zh-CN" dirty="0" err="1"/>
              <a:t>VideoNavQA</a:t>
            </a:r>
            <a:r>
              <a:rPr lang="zh-CN" altLang="en-US" dirty="0"/>
              <a:t>。 在主动式 </a:t>
            </a:r>
            <a:r>
              <a:rPr lang="en-US" altLang="zh-CN" dirty="0"/>
              <a:t>EQA (A-EQA) </a:t>
            </a:r>
            <a:r>
              <a:rPr lang="zh-CN" altLang="en-US" dirty="0"/>
              <a:t>任务中，智能体通过采取探索性行动来收集必要的信息来回答问题。 使用 </a:t>
            </a:r>
            <a:r>
              <a:rPr lang="en-US" altLang="zh-CN" dirty="0" err="1"/>
              <a:t>ScanNet</a:t>
            </a:r>
            <a:r>
              <a:rPr lang="en-US" altLang="zh-CN" dirty="0"/>
              <a:t> </a:t>
            </a:r>
            <a:r>
              <a:rPr lang="zh-CN" altLang="en-US" dirty="0"/>
              <a:t>和 </a:t>
            </a:r>
            <a:r>
              <a:rPr lang="en-US" altLang="zh-CN" dirty="0"/>
              <a:t>HM3D</a:t>
            </a:r>
            <a:r>
              <a:rPr lang="zh-CN" altLang="en-US" dirty="0"/>
              <a:t>，人类标注者从 </a:t>
            </a:r>
            <a:r>
              <a:rPr lang="en-US" altLang="zh-CN" dirty="0"/>
              <a:t>Habitat </a:t>
            </a:r>
            <a:r>
              <a:rPr lang="zh-CN" altLang="en-US" dirty="0"/>
              <a:t>中超过 </a:t>
            </a:r>
            <a:r>
              <a:rPr lang="en-US" altLang="zh-CN" dirty="0"/>
              <a:t>180 </a:t>
            </a:r>
            <a:r>
              <a:rPr lang="zh-CN" altLang="en-US" dirty="0"/>
              <a:t>个现实世界环境中构建了超过 </a:t>
            </a:r>
            <a:r>
              <a:rPr lang="en-US" altLang="zh-CN" dirty="0"/>
              <a:t>1600 </a:t>
            </a:r>
            <a:r>
              <a:rPr lang="zh-CN" altLang="en-US" dirty="0"/>
              <a:t>个高质量问题</a:t>
            </a:r>
            <a:endParaRPr lang="en-US" dirty="0"/>
          </a:p>
        </p:txBody>
      </p:sp>
    </p:spTree>
    <p:extLst>
      <p:ext uri="{BB962C8B-B14F-4D97-AF65-F5344CB8AC3E}">
        <p14:creationId xmlns:p14="http://schemas.microsoft.com/office/powerpoint/2010/main" val="8474849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——HM-EQA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zh-CN" altLang="en-US" dirty="0"/>
              <a:t>利用 </a:t>
            </a:r>
            <a:r>
              <a:rPr lang="en-US" altLang="zh-CN" dirty="0"/>
              <a:t>GPT4-V</a:t>
            </a:r>
            <a:r>
              <a:rPr lang="zh-CN" altLang="en-US" dirty="0"/>
              <a:t>，</a:t>
            </a:r>
            <a:r>
              <a:rPr lang="en-US" altLang="zh-CN" dirty="0"/>
              <a:t>HM-EQA </a:t>
            </a:r>
            <a:r>
              <a:rPr lang="zh-CN" altLang="en-US" dirty="0"/>
              <a:t>在 </a:t>
            </a:r>
            <a:r>
              <a:rPr lang="en-US" altLang="zh-CN" dirty="0"/>
              <a:t>Habitat </a:t>
            </a:r>
            <a:r>
              <a:rPr lang="zh-CN" altLang="en-US" dirty="0"/>
              <a:t>模拟器中使用 </a:t>
            </a:r>
            <a:r>
              <a:rPr lang="en-US" altLang="zh-CN" dirty="0"/>
              <a:t>HM3D </a:t>
            </a:r>
            <a:r>
              <a:rPr lang="zh-CN" altLang="en-US" dirty="0"/>
              <a:t>构建。 它包含了 </a:t>
            </a:r>
            <a:r>
              <a:rPr lang="en-US" altLang="zh-CN" dirty="0"/>
              <a:t>267 </a:t>
            </a:r>
            <a:r>
              <a:rPr lang="zh-CN" altLang="en-US" dirty="0"/>
              <a:t>个不同场景的 </a:t>
            </a:r>
            <a:r>
              <a:rPr lang="en-US" altLang="zh-CN" dirty="0"/>
              <a:t>500 </a:t>
            </a:r>
            <a:r>
              <a:rPr lang="zh-CN" altLang="en-US" dirty="0"/>
              <a:t>个问题，这些问题可以大致分为识别、计数、存在、状态和位置。 为了保持一致性，每个问题都有四个多项选择</a:t>
            </a:r>
            <a:endParaRPr lang="en-US" dirty="0"/>
          </a:p>
        </p:txBody>
      </p:sp>
    </p:spTree>
    <p:extLst>
      <p:ext uri="{BB962C8B-B14F-4D97-AF65-F5344CB8AC3E}">
        <p14:creationId xmlns:p14="http://schemas.microsoft.com/office/powerpoint/2010/main" val="35337479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err="1">
                <a:solidFill>
                  <a:schemeClr val="tx1"/>
                </a:solidFill>
              </a:rPr>
              <a:t>DataSets</a:t>
            </a:r>
            <a:r>
              <a:rPr lang="en-US" altLang="zh-CN" sz="4400" b="1" dirty="0">
                <a:solidFill>
                  <a:schemeClr val="tx1"/>
                </a:solidFill>
              </a:rPr>
              <a:t>——</a:t>
            </a:r>
            <a:r>
              <a:rPr lang="zh-CN" altLang="en-US" sz="4400" b="1" dirty="0">
                <a:solidFill>
                  <a:schemeClr val="tx1"/>
                </a:solidFill>
              </a:rPr>
              <a:t>领域工作</a:t>
            </a:r>
            <a:r>
              <a:rPr lang="en-US" altLang="zh-CN" sz="4400" b="1" dirty="0">
                <a:solidFill>
                  <a:schemeClr val="tx1"/>
                </a:solidFill>
              </a:rPr>
              <a:t>——S-EQA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9"/>
            <a:ext cx="10515600" cy="4821238"/>
          </a:xfrm>
        </p:spPr>
        <p:txBody>
          <a:bodyPr/>
          <a:lstStyle/>
          <a:p>
            <a:r>
              <a:rPr lang="en-US" altLang="zh-CN" dirty="0"/>
              <a:t>S-EQA </a:t>
            </a:r>
            <a:r>
              <a:rPr lang="zh-CN" altLang="en-US" dirty="0"/>
              <a:t>利用 </a:t>
            </a:r>
            <a:r>
              <a:rPr lang="en-US" altLang="zh-CN" dirty="0"/>
              <a:t>GPT-4 </a:t>
            </a:r>
            <a:r>
              <a:rPr lang="zh-CN" altLang="en-US" dirty="0"/>
              <a:t>在 </a:t>
            </a:r>
            <a:r>
              <a:rPr lang="en-US" altLang="zh-CN" dirty="0" err="1"/>
              <a:t>VirtualHome</a:t>
            </a:r>
            <a:r>
              <a:rPr lang="en-US" altLang="zh-CN" dirty="0"/>
              <a:t> </a:t>
            </a:r>
            <a:r>
              <a:rPr lang="zh-CN" altLang="en-US" dirty="0"/>
              <a:t>中进行数据生成，并采用余弦相似度计算来决定是否保留生成的数据，从而提高数据集的多样性。 在 </a:t>
            </a:r>
            <a:r>
              <a:rPr lang="en-US" altLang="zh-CN" dirty="0"/>
              <a:t>S-EQA </a:t>
            </a:r>
            <a:r>
              <a:rPr lang="zh-CN" altLang="en-US" dirty="0"/>
              <a:t>中，回答问题需要评估一系列共识对象和状态，以得出存在性的“是</a:t>
            </a:r>
            <a:r>
              <a:rPr lang="en-US" altLang="zh-CN" dirty="0"/>
              <a:t>/</a:t>
            </a:r>
            <a:r>
              <a:rPr lang="zh-CN" altLang="en-US" dirty="0"/>
              <a:t>否”答案</a:t>
            </a:r>
            <a:endParaRPr lang="en-US" dirty="0"/>
          </a:p>
        </p:txBody>
      </p:sp>
    </p:spTree>
    <p:extLst>
      <p:ext uri="{BB962C8B-B14F-4D97-AF65-F5344CB8AC3E}">
        <p14:creationId xmlns:p14="http://schemas.microsoft.com/office/powerpoint/2010/main" val="41951533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具体化问答任务主要涉及导航和问答子任务，其实现方法大体可分为两类：基于神经网络和基于 </a:t>
            </a:r>
            <a:r>
              <a:rPr lang="en-US" altLang="zh-CN" dirty="0"/>
              <a:t>LLM/VLM</a:t>
            </a:r>
            <a:endParaRPr lang="en-US" dirty="0"/>
          </a:p>
        </p:txBody>
      </p:sp>
    </p:spTree>
    <p:extLst>
      <p:ext uri="{BB962C8B-B14F-4D97-AF65-F5344CB8AC3E}">
        <p14:creationId xmlns:p14="http://schemas.microsoft.com/office/powerpoint/2010/main" val="25675252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在早期的研究中，研究人员主要通过构建深度神经网络来解决具体化问答任务。 他们利用模仿学习和强化学习等技术对这些模型进行训练和微调，以提高性能</a:t>
            </a:r>
            <a:endParaRPr lang="en-US" dirty="0"/>
          </a:p>
        </p:txBody>
      </p:sp>
    </p:spTree>
    <p:extLst>
      <p:ext uri="{BB962C8B-B14F-4D97-AF65-F5344CB8AC3E}">
        <p14:creationId xmlns:p14="http://schemas.microsoft.com/office/powerpoint/2010/main" val="28488944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2738"/>
            <a:ext cx="10515600" cy="5032376"/>
          </a:xfrm>
        </p:spPr>
        <p:txBody>
          <a:bodyPr>
            <a:normAutofit/>
          </a:bodyPr>
          <a:lstStyle/>
          <a:p>
            <a:r>
              <a:rPr lang="en-US" altLang="zh-CN" sz="2000" dirty="0"/>
              <a:t>EQA </a:t>
            </a:r>
            <a:r>
              <a:rPr lang="zh-CN" altLang="en-US" sz="2000" dirty="0"/>
              <a:t>任务最初由 </a:t>
            </a:r>
            <a:r>
              <a:rPr lang="en-US" altLang="zh-CN" sz="2000" dirty="0"/>
              <a:t>Das </a:t>
            </a:r>
            <a:r>
              <a:rPr lang="zh-CN" altLang="en-US" sz="2000" dirty="0"/>
              <a:t>等人提出。在他们的工作中，智能体由四个主要模块组成：视觉、语言、导航和回答。 这些模块主要使用传统的基于神经网络的构建模块构建：卷积神经网络 </a:t>
            </a:r>
            <a:r>
              <a:rPr lang="en-US" altLang="zh-CN" sz="2000" dirty="0"/>
              <a:t>(CNN) </a:t>
            </a:r>
            <a:r>
              <a:rPr lang="zh-CN" altLang="en-US" sz="2000" dirty="0"/>
              <a:t>和循环神经网络 </a:t>
            </a:r>
            <a:r>
              <a:rPr lang="en-US" altLang="zh-CN" sz="2000" dirty="0"/>
              <a:t>(RNN)</a:t>
            </a:r>
            <a:r>
              <a:rPr lang="zh-CN" altLang="en-US" sz="2000" dirty="0"/>
              <a:t>。 它们经历了两个阶段的训练。 最初，导航和响应模块在使用模仿或监督学习的自动生成的专家导航演示上独立训练。 随后，在第二阶段，导航架构使用策略梯度进行微调。 一些后续工作保留了诸如 </a:t>
            </a:r>
            <a:r>
              <a:rPr lang="en-US" altLang="zh-CN" sz="2000" dirty="0"/>
              <a:t>Das </a:t>
            </a:r>
            <a:r>
              <a:rPr lang="zh-CN" altLang="en-US" sz="2000" dirty="0"/>
              <a:t>等人提出的问答模块，并改进了模型</a:t>
            </a:r>
            <a:endParaRPr lang="en-US" altLang="zh-CN" sz="2000" dirty="0"/>
          </a:p>
          <a:p>
            <a:r>
              <a:rPr lang="zh-CN" altLang="en-US" sz="2000" dirty="0"/>
              <a:t>此外，</a:t>
            </a:r>
            <a:r>
              <a:rPr lang="en-US" altLang="zh-CN" sz="2000" dirty="0"/>
              <a:t>Wu </a:t>
            </a:r>
            <a:r>
              <a:rPr lang="zh-CN" altLang="en-US" sz="2000" dirty="0"/>
              <a:t>等人提议将导航和问答模块集成到一个统一的 </a:t>
            </a:r>
            <a:r>
              <a:rPr lang="en-US" altLang="zh-CN" sz="2000" dirty="0"/>
              <a:t>SGD </a:t>
            </a:r>
            <a:r>
              <a:rPr lang="zh-CN" altLang="en-US" sz="2000" dirty="0"/>
              <a:t>训练管道中进行联合训练，从而避免使用深度强化学习来同时训练分别训练的导航和问答模块</a:t>
            </a:r>
            <a:endParaRPr lang="en-US" altLang="zh-CN" sz="2000" dirty="0"/>
          </a:p>
          <a:p>
            <a:r>
              <a:rPr lang="zh-CN" altLang="en-US" sz="2000" dirty="0"/>
              <a:t>还有一些工作试图增加问答任务的复杂性和完整性</a:t>
            </a:r>
            <a:endParaRPr lang="en-US" altLang="zh-CN" sz="2000" dirty="0"/>
          </a:p>
          <a:p>
            <a:pPr lvl="1"/>
            <a:r>
              <a:rPr lang="zh-CN" altLang="en-US" sz="1600" dirty="0"/>
              <a:t>从任务奇点的角度来看，一些工作将任务扩展到包括多个目标和多智能体，分别需要模型存储和整合代理通过特征提取和场景重建等方法获得的信息</a:t>
            </a:r>
            <a:endParaRPr lang="en-US" altLang="zh-CN" sz="1600" dirty="0"/>
          </a:p>
          <a:p>
            <a:pPr lvl="1"/>
            <a:r>
              <a:rPr lang="zh-CN" altLang="en-US" sz="1600" dirty="0"/>
              <a:t>考虑到代理和动态环境之间的交互，</a:t>
            </a:r>
            <a:r>
              <a:rPr lang="en-US" altLang="zh-CN" sz="1600" dirty="0"/>
              <a:t>Gordon </a:t>
            </a:r>
            <a:r>
              <a:rPr lang="zh-CN" altLang="en-US" sz="1600" dirty="0"/>
              <a:t>等人引入了分层交互式记忆网络。 控制在负责任务选择的规划器和执行任务执行的低级控制器之间交替进行。 在此过程中，使用自我中心空间 </a:t>
            </a:r>
            <a:r>
              <a:rPr lang="en-US" altLang="zh-CN" sz="1600" dirty="0"/>
              <a:t>GRU (</a:t>
            </a:r>
            <a:r>
              <a:rPr lang="en-US" altLang="zh-CN" sz="1600" dirty="0" err="1"/>
              <a:t>esGRU</a:t>
            </a:r>
            <a:r>
              <a:rPr lang="en-US" altLang="zh-CN" sz="1600" dirty="0"/>
              <a:t>) </a:t>
            </a:r>
            <a:r>
              <a:rPr lang="zh-CN" altLang="en-US" sz="1600" dirty="0"/>
              <a:t>来存储空间记忆，使代理能够导航并提供答案</a:t>
            </a:r>
            <a:endParaRPr lang="en-US" altLang="zh-CN" sz="1600" dirty="0"/>
          </a:p>
          <a:p>
            <a:pPr lvl="1"/>
            <a:r>
              <a:rPr lang="zh-CN" altLang="en-US" sz="1600" dirty="0"/>
              <a:t>在先前的工作中也存在一个限制，即代理无法使用外部知识来回答复杂问题，并且缺乏对场景探索部分的了解。 为了解决这个问题，</a:t>
            </a:r>
            <a:r>
              <a:rPr lang="en-US" altLang="zh-CN" sz="1600" dirty="0"/>
              <a:t>Tan </a:t>
            </a:r>
            <a:r>
              <a:rPr lang="zh-CN" altLang="en-US" sz="1600" dirty="0"/>
              <a:t>等人提出了一个框架，该框架利用神经程序合成方法和从知识和 </a:t>
            </a:r>
            <a:r>
              <a:rPr lang="en-US" altLang="zh-CN" sz="1600" dirty="0"/>
              <a:t>3D </a:t>
            </a:r>
            <a:r>
              <a:rPr lang="zh-CN" altLang="en-US" sz="1600" dirty="0"/>
              <a:t>场景图转换而来的表格，使动作规划器能够访问与对象相关的信息。 此外，还使用基于蒙特卡洛树搜索 </a:t>
            </a:r>
            <a:r>
              <a:rPr lang="en-US" altLang="zh-CN" sz="1600" dirty="0"/>
              <a:t>(MCTS) </a:t>
            </a:r>
            <a:r>
              <a:rPr lang="zh-CN" altLang="en-US" sz="1600" dirty="0"/>
              <a:t>的方法来确定代理下一步要移动到的位置</a:t>
            </a:r>
            <a:endParaRPr lang="en-US" sz="1600" dirty="0"/>
          </a:p>
        </p:txBody>
      </p:sp>
    </p:spTree>
    <p:extLst>
      <p:ext uri="{BB962C8B-B14F-4D97-AF65-F5344CB8AC3E}">
        <p14:creationId xmlns:p14="http://schemas.microsoft.com/office/powerpoint/2010/main" val="423295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009938" y="1825625"/>
            <a:ext cx="7343862" cy="4351338"/>
          </a:xfrm>
        </p:spPr>
        <p:txBody>
          <a:bodyPr>
            <a:norm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轮式机器人以其高效的移动性而闻名，被广泛应用于物流、仓储和安全检查。 轮式机器人的优点包括结构简单、成本相对较低、高能效以及在平坦表面上快速移动的能力。 这些机器人通常配备了高精度传感器，例如激光雷达和摄像头，能够实现自主导航和环境感知，使其在自动化仓库管理和检查任务中非常有效</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轮式机器人在复杂地形和恶劣环境中，尤其是在不平坦的地面上，活动能力有限。 此外，它们的负载能力和机动性也受到一定限制</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altLang="zh-CN" sz="1600" dirty="0"/>
              <a:t>Kiva robots (Kiva Systems)</a:t>
            </a:r>
          </a:p>
          <a:p>
            <a:pPr lvl="1">
              <a:buFont typeface="Wingdings" panose="05000000000000000000" pitchFamily="2" charset="2"/>
              <a:buChar char="Ø"/>
            </a:pPr>
            <a:r>
              <a:rPr lang="en-US" sz="1600" dirty="0"/>
              <a:t>Jackal robot (</a:t>
            </a:r>
            <a:r>
              <a:rPr lang="en-US" sz="1600" dirty="0" err="1"/>
              <a:t>Clearpath</a:t>
            </a:r>
            <a:r>
              <a:rPr lang="en-US" sz="1600" dirty="0"/>
              <a:t> Robotics)</a:t>
            </a:r>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5"/>
          <a:stretch>
            <a:fillRect/>
          </a:stretch>
        </p:blipFill>
        <p:spPr>
          <a:xfrm>
            <a:off x="838200" y="1690689"/>
            <a:ext cx="3177965" cy="3795712"/>
          </a:xfrm>
          <a:prstGeom prst="rect">
            <a:avLst/>
          </a:prstGeom>
        </p:spPr>
      </p:pic>
    </p:spTree>
    <p:extLst>
      <p:ext uri="{BB962C8B-B14F-4D97-AF65-F5344CB8AC3E}">
        <p14:creationId xmlns:p14="http://schemas.microsoft.com/office/powerpoint/2010/main" val="35161898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近年来，</a:t>
            </a:r>
            <a:r>
              <a:rPr lang="en-US" altLang="zh-CN" dirty="0"/>
              <a:t>LLM </a:t>
            </a:r>
            <a:r>
              <a:rPr lang="zh-CN" altLang="en-US" dirty="0"/>
              <a:t>和 </a:t>
            </a:r>
            <a:r>
              <a:rPr lang="en-US" altLang="zh-CN" dirty="0"/>
              <a:t>VLM </a:t>
            </a:r>
            <a:r>
              <a:rPr lang="zh-CN" altLang="en-US" dirty="0"/>
              <a:t>取得了持续的进步，并在各个领域展示了出色的能力。 因此，研究人员试图将这些模型应用于解决具身问答任务，而无需任何额外的微调</a:t>
            </a:r>
            <a:endParaRPr lang="en-US" dirty="0"/>
          </a:p>
        </p:txBody>
      </p:sp>
    </p:spTree>
    <p:extLst>
      <p:ext uri="{BB962C8B-B14F-4D97-AF65-F5344CB8AC3E}">
        <p14:creationId xmlns:p14="http://schemas.microsoft.com/office/powerpoint/2010/main" val="30730869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r>
              <a:rPr lang="en-US" altLang="zh-CN" sz="4400" b="1" dirty="0">
                <a:solidFill>
                  <a:schemeClr val="tx1"/>
                </a:solidFill>
              </a:rPr>
              <a:t>——</a:t>
            </a:r>
            <a:r>
              <a:rPr lang="zh-CN" altLang="en-US" sz="4400" b="1" dirty="0">
                <a:solidFill>
                  <a:schemeClr val="tx1"/>
                </a:solidFill>
              </a:rPr>
              <a:t>领域工作</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2182813"/>
            <a:ext cx="10515600" cy="4003676"/>
          </a:xfrm>
        </p:spPr>
        <p:txBody>
          <a:bodyPr>
            <a:normAutofit/>
          </a:bodyPr>
          <a:lstStyle/>
          <a:p>
            <a:r>
              <a:rPr lang="en-US" altLang="zh-CN" sz="2400" dirty="0"/>
              <a:t>Majumdar </a:t>
            </a:r>
            <a:r>
              <a:rPr lang="zh-CN" altLang="en-US" sz="2400" dirty="0"/>
              <a:t>等人探索了使用 </a:t>
            </a:r>
            <a:r>
              <a:rPr lang="en-US" altLang="zh-CN" sz="2400" dirty="0"/>
              <a:t>LLM </a:t>
            </a:r>
            <a:r>
              <a:rPr lang="zh-CN" altLang="en-US" sz="2400" dirty="0"/>
              <a:t>和 </a:t>
            </a:r>
            <a:r>
              <a:rPr lang="en-US" altLang="zh-CN" sz="2400" dirty="0"/>
              <a:t>VLM </a:t>
            </a:r>
            <a:r>
              <a:rPr lang="zh-CN" altLang="en-US" sz="2400" dirty="0"/>
              <a:t>用于情景记忆 </a:t>
            </a:r>
            <a:r>
              <a:rPr lang="en-US" altLang="zh-CN" sz="2400" dirty="0"/>
              <a:t>EQA (EM-EQA) </a:t>
            </a:r>
            <a:r>
              <a:rPr lang="zh-CN" altLang="en-US" sz="2400" dirty="0"/>
              <a:t>任务和主动 </a:t>
            </a:r>
            <a:r>
              <a:rPr lang="en-US" altLang="zh-CN" sz="2400" dirty="0"/>
              <a:t>EQA (A-EQA) </a:t>
            </a:r>
            <a:r>
              <a:rPr lang="zh-CN" altLang="en-US" sz="2400" dirty="0"/>
              <a:t>任务。 对于 </a:t>
            </a:r>
            <a:r>
              <a:rPr lang="en-US" altLang="zh-CN" sz="2400" dirty="0"/>
              <a:t>EM-EQA </a:t>
            </a:r>
            <a:r>
              <a:rPr lang="zh-CN" altLang="en-US" sz="2400" dirty="0"/>
              <a:t>任务，他们考虑了盲 </a:t>
            </a:r>
            <a:r>
              <a:rPr lang="en-US" altLang="zh-CN" sz="2400" dirty="0"/>
              <a:t>LLM</a:t>
            </a:r>
            <a:r>
              <a:rPr lang="zh-CN" altLang="en-US" sz="2400" dirty="0"/>
              <a:t>、带有情景记忆语言描述的苏格拉底 </a:t>
            </a:r>
            <a:r>
              <a:rPr lang="en-US" altLang="zh-CN" sz="2400" dirty="0"/>
              <a:t>LLM</a:t>
            </a:r>
            <a:r>
              <a:rPr lang="zh-CN" altLang="en-US" sz="2400" dirty="0"/>
              <a:t>、带有构建的场景图描述的</a:t>
            </a:r>
            <a:r>
              <a:rPr lang="en-US" altLang="zh-CN" sz="2400" dirty="0"/>
              <a:t>Socratic LLM </a:t>
            </a:r>
            <a:r>
              <a:rPr lang="zh-CN" altLang="en-US" sz="2400" dirty="0"/>
              <a:t>以及处理多个场景帧的 </a:t>
            </a:r>
            <a:r>
              <a:rPr lang="en-US" altLang="zh-CN" sz="2400" dirty="0"/>
              <a:t>VLM</a:t>
            </a:r>
            <a:r>
              <a:rPr lang="zh-CN" altLang="en-US" sz="2400" dirty="0"/>
              <a:t>。 </a:t>
            </a:r>
            <a:r>
              <a:rPr lang="en-US" altLang="zh-CN" sz="2400" dirty="0"/>
              <a:t>A-EQA </a:t>
            </a:r>
            <a:r>
              <a:rPr lang="zh-CN" altLang="en-US" sz="2400" dirty="0"/>
              <a:t>任务扩展了 </a:t>
            </a:r>
            <a:r>
              <a:rPr lang="en-US" altLang="zh-CN" sz="2400" dirty="0"/>
              <a:t>EM-EQA </a:t>
            </a:r>
            <a:r>
              <a:rPr lang="zh-CN" altLang="en-US" sz="2400" dirty="0"/>
              <a:t>方法，其中包含基于前沿的探索 </a:t>
            </a:r>
            <a:r>
              <a:rPr lang="en-US" altLang="zh-CN" sz="2400" dirty="0"/>
              <a:t>(FBE)</a:t>
            </a:r>
            <a:r>
              <a:rPr lang="zh-CN" altLang="en-US" sz="2400" dirty="0"/>
              <a:t>，用于与问题无关的环境探索</a:t>
            </a:r>
            <a:endParaRPr lang="en-US" altLang="zh-CN" sz="2400" dirty="0"/>
          </a:p>
          <a:p>
            <a:r>
              <a:rPr lang="zh-CN" altLang="en-US" sz="2400" dirty="0"/>
              <a:t>其他一些作品也采用了基于前沿的探索方法来识别后续探索的区域并构建语义地图。 他们利用共形预测或图像</a:t>
            </a:r>
            <a:r>
              <a:rPr lang="en-US" altLang="zh-CN" sz="2400" dirty="0"/>
              <a:t>-</a:t>
            </a:r>
            <a:r>
              <a:rPr lang="zh-CN" altLang="en-US" sz="2400" dirty="0"/>
              <a:t>文本匹配提前结束探索，以避免过度探索</a:t>
            </a:r>
            <a:endParaRPr lang="en-US" altLang="zh-CN" sz="2400" dirty="0"/>
          </a:p>
          <a:p>
            <a:pPr lvl="1"/>
            <a:r>
              <a:rPr lang="en-US" altLang="zh-CN" sz="2000" dirty="0"/>
              <a:t>Patel </a:t>
            </a:r>
            <a:r>
              <a:rPr lang="zh-CN" altLang="en-US" sz="2000" dirty="0"/>
              <a:t>等人强调了任务的问答方面。 他们利用多个基于 </a:t>
            </a:r>
            <a:r>
              <a:rPr lang="en-US" altLang="zh-CN" sz="2000" dirty="0"/>
              <a:t>LLM </a:t>
            </a:r>
            <a:r>
              <a:rPr lang="zh-CN" altLang="en-US" sz="2000" dirty="0"/>
              <a:t>的代理来探索环境，并使它们能够独立地用“是”或“否”回答问题。 这些单独的响应用于训练中央答案模型，负责汇总响应并生成可靠的答案</a:t>
            </a:r>
            <a:endParaRPr lang="en-US" sz="2000" dirty="0"/>
          </a:p>
        </p:txBody>
      </p:sp>
    </p:spTree>
    <p:extLst>
      <p:ext uri="{BB962C8B-B14F-4D97-AF65-F5344CB8AC3E}">
        <p14:creationId xmlns:p14="http://schemas.microsoft.com/office/powerpoint/2010/main" val="20184502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在导航中，许多作品遵循 </a:t>
            </a:r>
            <a:r>
              <a:rPr lang="en-US" altLang="zh-CN" dirty="0"/>
              <a:t>Das </a:t>
            </a:r>
            <a:r>
              <a:rPr lang="zh-CN" altLang="en-US" dirty="0"/>
              <a:t>等人介绍的方法，并利用诸如导航完成后到目标对象的距离 </a:t>
            </a:r>
            <a:r>
              <a:rPr lang="en-US" altLang="zh-CN" dirty="0"/>
              <a:t>(</a:t>
            </a:r>
            <a:r>
              <a:rPr lang="en-US" altLang="zh-CN" dirty="0" err="1"/>
              <a:t>d_T</a:t>
            </a:r>
            <a:r>
              <a:rPr lang="en-US" altLang="zh-CN" dirty="0"/>
              <a:t>)</a:t>
            </a:r>
            <a:r>
              <a:rPr lang="zh-CN" altLang="en-US" dirty="0"/>
              <a:t>、从初始位置到最终位置的目标距离变化 </a:t>
            </a:r>
            <a:r>
              <a:rPr lang="en-US" altLang="zh-CN" dirty="0"/>
              <a:t>(</a:t>
            </a:r>
            <a:r>
              <a:rPr lang="en-US" altLang="zh-CN" dirty="0" err="1"/>
              <a:t>d_Δ</a:t>
            </a:r>
            <a:r>
              <a:rPr lang="en-US" altLang="zh-CN" dirty="0"/>
              <a:t>) </a:t>
            </a:r>
            <a:r>
              <a:rPr lang="zh-CN" altLang="en-US" dirty="0"/>
              <a:t>以及在整个情节中到目标的最小距离 </a:t>
            </a:r>
            <a:r>
              <a:rPr lang="en-US" altLang="zh-CN" dirty="0"/>
              <a:t>(</a:t>
            </a:r>
            <a:r>
              <a:rPr lang="en-US" altLang="zh-CN" dirty="0" err="1"/>
              <a:t>d_min</a:t>
            </a:r>
            <a:r>
              <a:rPr lang="en-US" altLang="zh-CN" dirty="0"/>
              <a:t>) </a:t>
            </a:r>
            <a:r>
              <a:rPr lang="zh-CN" altLang="en-US" dirty="0"/>
              <a:t>之类的指标来评估模型的性能。 他们在距离目标 </a:t>
            </a:r>
            <a:r>
              <a:rPr lang="en-US" altLang="zh-CN" dirty="0"/>
              <a:t>10</a:t>
            </a:r>
            <a:r>
              <a:rPr lang="zh-CN" altLang="en-US" dirty="0"/>
              <a:t>、</a:t>
            </a:r>
            <a:r>
              <a:rPr lang="en-US" altLang="zh-CN" dirty="0"/>
              <a:t>30 </a:t>
            </a:r>
            <a:r>
              <a:rPr lang="zh-CN" altLang="en-US" dirty="0"/>
              <a:t>或 </a:t>
            </a:r>
            <a:r>
              <a:rPr lang="en-US" altLang="zh-CN" dirty="0"/>
              <a:t>50 </a:t>
            </a:r>
            <a:r>
              <a:rPr lang="zh-CN" altLang="en-US" dirty="0"/>
              <a:t>个动作处进行测试。 也有一些工作根据指标进行衡量，例如轨迹长度、目标对象的交并比得分 </a:t>
            </a:r>
            <a:r>
              <a:rPr lang="en-US" altLang="zh-CN" dirty="0"/>
              <a:t>(IoU) </a:t>
            </a:r>
            <a:r>
              <a:rPr lang="zh-CN" altLang="en-US" dirty="0"/>
              <a:t>等</a:t>
            </a:r>
            <a:endParaRPr lang="en-US" dirty="0"/>
          </a:p>
        </p:txBody>
      </p:sp>
    </p:spTree>
    <p:extLst>
      <p:ext uri="{BB962C8B-B14F-4D97-AF65-F5344CB8AC3E}">
        <p14:creationId xmlns:p14="http://schemas.microsoft.com/office/powerpoint/2010/main" val="37906382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对于问答，评估主要涉及答案列表中地面真实答案的平均排名 </a:t>
            </a:r>
            <a:r>
              <a:rPr lang="en-US" altLang="zh-CN" dirty="0"/>
              <a:t>(MR) </a:t>
            </a:r>
            <a:r>
              <a:rPr lang="zh-CN" altLang="en-US" dirty="0"/>
              <a:t>和答案的准确性。 最近，</a:t>
            </a:r>
            <a:r>
              <a:rPr lang="en-US" altLang="zh-CN" dirty="0"/>
              <a:t>Majumdar </a:t>
            </a:r>
            <a:r>
              <a:rPr lang="zh-CN" altLang="en-US" dirty="0"/>
              <a:t>等人引入了基于聚合 </a:t>
            </a:r>
            <a:r>
              <a:rPr lang="en-US" altLang="zh-CN" dirty="0"/>
              <a:t>LLM </a:t>
            </a:r>
            <a:r>
              <a:rPr lang="zh-CN" altLang="en-US" dirty="0"/>
              <a:t>的正确性度量（</a:t>
            </a:r>
            <a:r>
              <a:rPr lang="en-US" altLang="zh-CN" dirty="0"/>
              <a:t>LLM-Match</a:t>
            </a:r>
            <a:r>
              <a:rPr lang="zh-CN" altLang="en-US" dirty="0"/>
              <a:t>）的概念来评估开放词汇答案的准确性。 此外，他们通过将代理路径的归一化长度作为正确性度量的权重来评估效率</a:t>
            </a:r>
            <a:endParaRPr lang="en-US" dirty="0"/>
          </a:p>
        </p:txBody>
      </p:sp>
    </p:spTree>
    <p:extLst>
      <p:ext uri="{BB962C8B-B14F-4D97-AF65-F5344CB8AC3E}">
        <p14:creationId xmlns:p14="http://schemas.microsoft.com/office/powerpoint/2010/main" val="29467368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162</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144</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数据集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构建数据集需要大量的人力和资源。 此外，目前仍然很少有大型数据集，并且评估模型性能的指标在不同的数据集之间有所不同，这使得性能的测试和比较变得复杂</a:t>
            </a:r>
            <a:endParaRPr lang="en-US" dirty="0"/>
          </a:p>
        </p:txBody>
      </p:sp>
    </p:spTree>
    <p:extLst>
      <p:ext uri="{BB962C8B-B14F-4D97-AF65-F5344CB8AC3E}">
        <p14:creationId xmlns:p14="http://schemas.microsoft.com/office/powerpoint/2010/main" val="39963430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r>
              <a:rPr lang="zh-CN" altLang="en-US" sz="4400" b="1" dirty="0">
                <a:solidFill>
                  <a:schemeClr val="tx1"/>
                </a:solidFill>
              </a:rPr>
              <a:t>模型</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尽管 </a:t>
            </a:r>
            <a:r>
              <a:rPr lang="en-US" altLang="zh-CN" dirty="0"/>
              <a:t>LLM </a:t>
            </a:r>
            <a:r>
              <a:rPr lang="zh-CN" altLang="en-US" dirty="0"/>
              <a:t>带来了进步，但这些模型的性能仍然远远落后于人类水平。 未来工作可以更多地关注有效地存储代理探索的环境信息，并引导它们根据环境记忆和问题来规划行动，同时提高其行动的可解释性</a:t>
            </a:r>
            <a:endParaRPr lang="en-US" dirty="0"/>
          </a:p>
        </p:txBody>
      </p:sp>
    </p:spTree>
    <p:extLst>
      <p:ext uri="{BB962C8B-B14F-4D97-AF65-F5344CB8AC3E}">
        <p14:creationId xmlns:p14="http://schemas.microsoft.com/office/powerpoint/2010/main" val="34106347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20D83B8E-2C36-7B79-40E3-C8EAE8D24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58" y="0"/>
            <a:ext cx="6244683" cy="6858000"/>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4933744"/>
            <a:ext cx="10515600" cy="1924256"/>
          </a:xfrm>
        </p:spPr>
        <p:txBody>
          <a:bodyPr>
            <a:normAutofit/>
          </a:bodyPr>
          <a:lstStyle/>
          <a:p>
            <a:r>
              <a:rPr lang="zh-CN" altLang="en-US" sz="2400" dirty="0"/>
              <a:t>体现抓取任务的概述</a:t>
            </a:r>
          </a:p>
          <a:p>
            <a:r>
              <a:rPr lang="en-US" altLang="zh-CN" sz="2400" dirty="0"/>
              <a:t>(a) </a:t>
            </a:r>
            <a:r>
              <a:rPr lang="zh-CN" altLang="en-US" sz="2400" dirty="0"/>
              <a:t>展示了不同类型的任务的语言引导抓取的示例</a:t>
            </a:r>
          </a:p>
          <a:p>
            <a:r>
              <a:rPr lang="en-US" altLang="zh-CN" sz="2400" dirty="0"/>
              <a:t>(b) </a:t>
            </a:r>
            <a:r>
              <a:rPr lang="zh-CN" altLang="en-US" sz="2400" dirty="0"/>
              <a:t>提供了人</a:t>
            </a:r>
            <a:r>
              <a:rPr lang="en-US" altLang="zh-CN" sz="2400" dirty="0"/>
              <a:t>-</a:t>
            </a:r>
            <a:r>
              <a:rPr lang="zh-CN" altLang="en-US" sz="2400" dirty="0"/>
              <a:t>代理</a:t>
            </a:r>
            <a:r>
              <a:rPr lang="en-US" altLang="zh-CN" sz="2400" dirty="0"/>
              <a:t>-</a:t>
            </a:r>
            <a:r>
              <a:rPr lang="zh-CN" altLang="en-US" sz="2400" dirty="0"/>
              <a:t>物体交互的概述</a:t>
            </a:r>
          </a:p>
          <a:p>
            <a:r>
              <a:rPr lang="en-US" altLang="zh-CN" sz="2400" dirty="0"/>
              <a:t>(c) </a:t>
            </a:r>
            <a:r>
              <a:rPr lang="zh-CN" altLang="en-US" sz="2400" dirty="0"/>
              <a:t>展示了 </a:t>
            </a:r>
            <a:r>
              <a:rPr lang="en-US" altLang="zh-CN" sz="2400" dirty="0"/>
              <a:t>Google Scholar </a:t>
            </a:r>
            <a:r>
              <a:rPr lang="zh-CN" altLang="en-US" sz="2400" dirty="0"/>
              <a:t>关于“语言引导抓取”主题的搜索结果</a:t>
            </a:r>
            <a:endParaRPr lang="en-US" sz="2400"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5"/>
          <a:stretch>
            <a:fillRect/>
          </a:stretch>
        </p:blipFill>
        <p:spPr>
          <a:xfrm>
            <a:off x="0" y="1690688"/>
            <a:ext cx="12192000" cy="3009487"/>
          </a:xfrm>
          <a:prstGeom prst="rect">
            <a:avLst/>
          </a:prstGeom>
        </p:spPr>
      </p:pic>
    </p:spTree>
    <p:extLst>
      <p:ext uri="{BB962C8B-B14F-4D97-AF65-F5344CB8AC3E}">
        <p14:creationId xmlns:p14="http://schemas.microsoft.com/office/powerpoint/2010/main" val="14930928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690687"/>
            <a:ext cx="10515600" cy="4295775"/>
          </a:xfrm>
        </p:spPr>
        <p:txBody>
          <a:bodyPr>
            <a:normAutofit/>
          </a:bodyPr>
          <a:lstStyle/>
          <a:p>
            <a:r>
              <a:rPr lang="zh-CN" altLang="en-US" dirty="0"/>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t>LLM </a:t>
            </a:r>
            <a:r>
              <a:rPr lang="zh-CN" altLang="en-US" dirty="0"/>
              <a:t>和视觉语言基础模型）相结合，使代理能够在多感官感知下执行抓取任务，包括视觉主动感知、语言理解和推理</a:t>
            </a:r>
            <a:endParaRPr lang="en-US" dirty="0"/>
          </a:p>
        </p:txBody>
      </p:sp>
    </p:spTree>
    <p:extLst>
      <p:ext uri="{BB962C8B-B14F-4D97-AF65-F5344CB8AC3E}">
        <p14:creationId xmlns:p14="http://schemas.microsoft.com/office/powerpoint/2010/main" val="6400286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目前抓取技术的研究重点是双指平行抓取器和五指灵巧手。 对于双指平行抓取器，抓取姿态通常分为两种类型：</a:t>
            </a:r>
            <a:r>
              <a:rPr lang="en-US" altLang="zh-CN" dirty="0"/>
              <a:t>4-DOF </a:t>
            </a:r>
            <a:r>
              <a:rPr lang="zh-CN" altLang="en-US" dirty="0"/>
              <a:t>和 </a:t>
            </a:r>
            <a:r>
              <a:rPr lang="en-US" altLang="zh-CN" dirty="0"/>
              <a:t>6-DOF</a:t>
            </a:r>
            <a:endParaRPr lang="en-US" dirty="0"/>
          </a:p>
        </p:txBody>
      </p:sp>
    </p:spTree>
    <p:extLst>
      <p:ext uri="{BB962C8B-B14F-4D97-AF65-F5344CB8AC3E}">
        <p14:creationId xmlns:p14="http://schemas.microsoft.com/office/powerpoint/2010/main" val="15331604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4-DOF </a:t>
            </a:r>
            <a:r>
              <a:rPr lang="zh-CN" altLang="en-US" dirty="0"/>
              <a:t>抓取合成使用三维位置和自上而下的手部方向（偏航）定义抓取，通常被称为“自上而下的抓取”</a:t>
            </a:r>
            <a:endParaRPr lang="en-US" dirty="0"/>
          </a:p>
        </p:txBody>
      </p:sp>
    </p:spTree>
    <p:extLst>
      <p:ext uri="{BB962C8B-B14F-4D97-AF65-F5344CB8AC3E}">
        <p14:creationId xmlns:p14="http://schemas.microsoft.com/office/powerpoint/2010/main" val="7714634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相反，</a:t>
            </a:r>
            <a:r>
              <a:rPr lang="en-US" altLang="zh-CN" dirty="0"/>
              <a:t>6-DOF </a:t>
            </a:r>
            <a:r>
              <a:rPr lang="zh-CN" altLang="en-US" dirty="0"/>
              <a:t>抓取合成通过六维位置和方向定义抓取姿态</a:t>
            </a:r>
            <a:endParaRPr lang="en-US" dirty="0"/>
          </a:p>
        </p:txBody>
      </p:sp>
    </p:spTree>
    <p:extLst>
      <p:ext uri="{BB962C8B-B14F-4D97-AF65-F5344CB8AC3E}">
        <p14:creationId xmlns:p14="http://schemas.microsoft.com/office/powerpoint/2010/main" val="1529382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r>
              <a:rPr lang="zh-CN" altLang="en-US" sz="4400" b="1" dirty="0">
                <a:solidFill>
                  <a:schemeClr val="tx1"/>
                </a:solidFill>
              </a:rPr>
              <a:t>产品</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对于五指灵巧手抓取器，</a:t>
            </a:r>
            <a:r>
              <a:rPr lang="en-US" altLang="zh-CN" dirty="0" err="1"/>
              <a:t>ShadowHand</a:t>
            </a:r>
            <a:r>
              <a:rPr lang="en-US" altLang="zh-CN" dirty="0"/>
              <a:t> </a:t>
            </a:r>
            <a:r>
              <a:rPr lang="zh-CN" altLang="en-US" dirty="0"/>
              <a:t>是一款广泛使用的五指机器人灵巧手，具有 </a:t>
            </a:r>
            <a:r>
              <a:rPr lang="en-US" altLang="zh-CN" dirty="0"/>
              <a:t>26 </a:t>
            </a:r>
            <a:r>
              <a:rPr lang="zh-CN" altLang="en-US" dirty="0"/>
              <a:t>个自由度 </a:t>
            </a:r>
            <a:r>
              <a:rPr lang="en-US" altLang="zh-CN" dirty="0"/>
              <a:t>(DOF)</a:t>
            </a:r>
            <a:r>
              <a:rPr lang="zh-CN" altLang="en-US" dirty="0"/>
              <a:t>。 这种高维性显著增加了生成有效抓取姿态和规划执行轨迹的复杂性</a:t>
            </a:r>
            <a:endParaRPr lang="en-US" dirty="0"/>
          </a:p>
        </p:txBody>
      </p:sp>
    </p:spTree>
    <p:extLst>
      <p:ext uri="{BB962C8B-B14F-4D97-AF65-F5344CB8AC3E}">
        <p14:creationId xmlns:p14="http://schemas.microsoft.com/office/powerpoint/2010/main" val="32932004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85737" y="3557588"/>
            <a:ext cx="11844337" cy="2935287"/>
          </a:xfrm>
        </p:spPr>
        <p:txBody>
          <a:bodyPr>
            <a:normAutofit/>
          </a:bodyPr>
          <a:lstStyle/>
          <a:p>
            <a:r>
              <a:rPr lang="zh-CN" altLang="en-US" dirty="0"/>
              <a:t>具身抓取数据集</a:t>
            </a:r>
            <a:endParaRPr lang="en-US" altLang="zh-CN" dirty="0"/>
          </a:p>
          <a:p>
            <a:r>
              <a:rPr lang="zh-CN" altLang="en-US" dirty="0"/>
              <a:t>最近，已经生成了大量的抓取数据集。 这些数据集通常包含基于图像 </a:t>
            </a:r>
            <a:r>
              <a:rPr lang="en-US" altLang="zh-CN" dirty="0"/>
              <a:t>(RGB</a:t>
            </a:r>
            <a:r>
              <a:rPr lang="zh-CN" altLang="en-US" dirty="0"/>
              <a:t>、深度</a:t>
            </a:r>
            <a:r>
              <a:rPr lang="en-US" altLang="zh-CN" dirty="0"/>
              <a:t>)</a:t>
            </a:r>
            <a:r>
              <a:rPr lang="zh-CN" altLang="en-US" dirty="0"/>
              <a:t>、点云或 </a:t>
            </a:r>
            <a:r>
              <a:rPr lang="en-US" altLang="zh-CN" dirty="0"/>
              <a:t>3D </a:t>
            </a:r>
            <a:r>
              <a:rPr lang="zh-CN" altLang="en-US" dirty="0"/>
              <a:t>场景的带注释的抓取数据。 随着 </a:t>
            </a:r>
            <a:r>
              <a:rPr lang="en-US" altLang="zh-CN" dirty="0"/>
              <a:t>MLM </a:t>
            </a:r>
            <a:r>
              <a:rPr lang="zh-CN" altLang="en-US" dirty="0"/>
              <a:t>的出现以及基础语言模型在机器人抓取中的应用，迫切需要包含语言文本的数据集。 因此，现有的数据集已被扩展或重建以创建语义抓取数据集。 这些数据集对于研究基于语言的抓取模型至关重要，使代理能够对语义有广泛的理解</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5"/>
          <a:stretch>
            <a:fillRect/>
          </a:stretch>
        </p:blipFill>
        <p:spPr>
          <a:xfrm>
            <a:off x="0" y="1412912"/>
            <a:ext cx="12192000" cy="2016088"/>
          </a:xfrm>
          <a:prstGeom prst="rect">
            <a:avLst/>
          </a:prstGeom>
        </p:spPr>
      </p:pic>
    </p:spTree>
    <p:extLst>
      <p:ext uri="{BB962C8B-B14F-4D97-AF65-F5344CB8AC3E}">
        <p14:creationId xmlns:p14="http://schemas.microsoft.com/office/powerpoint/2010/main" val="2064210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639112" y="1825625"/>
            <a:ext cx="6714687" cy="4351338"/>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履带式机器人具有强大的越野能力和机动性，在农业、建筑和灾难救援方面展现出潜力。 履带系统提供了更大的地面接触面积，分散了机器人的重量，减少了在泥沙等软地形中陷入的风险。 此外，履带式机器人配备了强大的动力和悬挂系统，以保持在复杂地形上的稳定性和牵引力 。 因此，履带式机器人也被用于敏感领域，如军事领域</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由于履带系统的摩擦力大，履带式机器人通常能效低下。 此外，它们在平坦表面的移动速度比轮式机器人慢，灵活性和机动性也较差</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iRobot’s </a:t>
            </a:r>
            <a:r>
              <a:rPr lang="en-US" sz="1600" dirty="0" err="1"/>
              <a:t>PackBot</a:t>
            </a:r>
            <a:endParaRPr lang="en-US" sz="1600"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5"/>
          <a:stretch>
            <a:fillRect/>
          </a:stretch>
        </p:blipFill>
        <p:spPr>
          <a:xfrm>
            <a:off x="838200" y="1690688"/>
            <a:ext cx="3703641" cy="4427604"/>
          </a:xfrm>
          <a:prstGeom prst="rect">
            <a:avLst/>
          </a:prstGeom>
        </p:spPr>
      </p:pic>
    </p:spTree>
    <p:extLst>
      <p:ext uri="{BB962C8B-B14F-4D97-AF65-F5344CB8AC3E}">
        <p14:creationId xmlns:p14="http://schemas.microsoft.com/office/powerpoint/2010/main" val="20363269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6F97D2-30B6-8713-8056-1CC276EE8C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36F97D2-30B6-8713-8056-1CC276EE8C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r>
              <a:rPr lang="zh-CN" altLang="en-US" sz="4400" b="1" dirty="0">
                <a:solidFill>
                  <a:schemeClr val="tx1"/>
                </a:solidFill>
              </a:rPr>
              <a:t>发展</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传统抓取数据集包含单一物体和杂乱场景的数据，提供符合每个物体运动学的稳定抓取注释 </a:t>
            </a:r>
            <a:r>
              <a:rPr lang="en-US" altLang="zh-CN" dirty="0"/>
              <a:t>(4-DOF </a:t>
            </a:r>
            <a:r>
              <a:rPr lang="zh-CN" altLang="en-US" dirty="0"/>
              <a:t>或 </a:t>
            </a:r>
            <a:r>
              <a:rPr lang="en-US" altLang="zh-CN" dirty="0"/>
              <a:t>6-DOF)</a:t>
            </a:r>
            <a:r>
              <a:rPr lang="zh-CN" altLang="en-US" dirty="0"/>
              <a:t>。 这些数据可以从真实的桌面环境中收集，通常包括 </a:t>
            </a:r>
            <a:r>
              <a:rPr lang="en-US" altLang="zh-CN" dirty="0"/>
              <a:t>RGB</a:t>
            </a:r>
            <a:r>
              <a:rPr lang="zh-CN" altLang="en-US" dirty="0"/>
              <a:t>、深度和点云数据，或者从虚拟环境中收集，其中包括图像数据、点云或场景模型。 虽然这些数据集对抓取模型很有用，但它们缺乏语义信息</a:t>
            </a:r>
            <a:endParaRPr lang="en-US" altLang="zh-CN" dirty="0"/>
          </a:p>
          <a:p>
            <a:r>
              <a:rPr lang="zh-CN" altLang="en-US" dirty="0"/>
              <a:t>为了弥合这一差距，这些数据集已通过语义表达式进行扩充或扩展，从而将语言、视觉和抓取联系起来。 通过整合语义信息，智能体可以更好地理解和执行抓取任务。 这种增强使得能够开发更复杂、更具语义感知的抓取模型，促进与环境的更直观、更有效的交互</a:t>
            </a:r>
            <a:endParaRPr lang="en-US" dirty="0"/>
          </a:p>
        </p:txBody>
      </p:sp>
    </p:spTree>
    <p:extLst>
      <p:ext uri="{BB962C8B-B14F-4D97-AF65-F5344CB8AC3E}">
        <p14:creationId xmlns:p14="http://schemas.microsoft.com/office/powerpoint/2010/main" val="20050486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语言引导抓取的概念已经从多模态大语言模型中发展出来，它结合了 </a:t>
            </a:r>
            <a:r>
              <a:rPr lang="en-US" altLang="zh-CN" dirty="0"/>
              <a:t>MLMs</a:t>
            </a:r>
            <a:r>
              <a:rPr lang="zh-CN" altLang="en-US" dirty="0"/>
              <a:t>，使智能体能够进行语义场景推理。 这使得智能体能够基于隐式或显式的人类指令执行抓取操作。随着 </a:t>
            </a:r>
            <a:r>
              <a:rPr lang="en-US" altLang="zh-CN" dirty="0"/>
              <a:t>LLMs </a:t>
            </a:r>
            <a:r>
              <a:rPr lang="zh-CN" altLang="en-US" dirty="0"/>
              <a:t>的发展，研究人员对该主题的兴趣日益浓厚。 目前，抓取研究越来越关注开放世界场景，强调开放集泛化方法。 通过利用 </a:t>
            </a:r>
            <a:r>
              <a:rPr lang="en-US" altLang="zh-CN" dirty="0"/>
              <a:t>MLMs </a:t>
            </a:r>
            <a:r>
              <a:rPr lang="zh-CN" altLang="en-US" dirty="0"/>
              <a:t>的泛化能力，机器人可以以更高的智能和效率在开放世界环境中执行抓取任务</a:t>
            </a:r>
            <a:endParaRPr lang="en-US" dirty="0"/>
          </a:p>
        </p:txBody>
      </p:sp>
    </p:spTree>
    <p:extLst>
      <p:ext uri="{BB962C8B-B14F-4D97-AF65-F5344CB8AC3E}">
        <p14:creationId xmlns:p14="http://schemas.microsoft.com/office/powerpoint/2010/main" val="42476826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F1AA9FE-934C-B140-365B-2DA1D3E5B0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FF1AA9FE-934C-B140-365B-2DA1D3E5B0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r>
              <a:rPr lang="zh-CN" altLang="en-US" sz="4400" b="1" dirty="0">
                <a:solidFill>
                  <a:schemeClr val="tx1"/>
                </a:solidFill>
              </a:rPr>
              <a:t>分类</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68449"/>
            <a:ext cx="10515600" cy="5032375"/>
          </a:xfrm>
        </p:spPr>
        <p:txBody>
          <a:bodyPr>
            <a:normAutofit/>
          </a:bodyPr>
          <a:lstStyle/>
          <a:p>
            <a:r>
              <a:rPr lang="zh-CN" altLang="en-US" dirty="0"/>
              <a:t>显式指令</a:t>
            </a:r>
            <a:endParaRPr lang="en-US" altLang="zh-CN" dirty="0"/>
          </a:p>
          <a:p>
            <a:pPr lvl="1"/>
            <a:r>
              <a:rPr lang="zh-CN" altLang="en-US" dirty="0"/>
              <a:t>式指令明确指定要抓取的目标的类别，例如香蕉或苹果</a:t>
            </a:r>
            <a:endParaRPr lang="en-US" altLang="zh-CN" dirty="0"/>
          </a:p>
          <a:p>
            <a:r>
              <a:rPr lang="zh-CN" altLang="en-US" dirty="0"/>
              <a:t>隐式指令</a:t>
            </a:r>
            <a:endParaRPr lang="en-US" altLang="zh-CN" dirty="0"/>
          </a:p>
          <a:p>
            <a:pPr lvl="1"/>
            <a:r>
              <a:rPr lang="zh-CN" altLang="en-US" dirty="0"/>
              <a:t>隐式指令需要推理来识别要抓取的对象或对象的某个部分，这涉及空间推理和逻辑推理</a:t>
            </a:r>
            <a:endParaRPr lang="en-US" altLang="zh-CN" dirty="0"/>
          </a:p>
          <a:p>
            <a:pPr lvl="2"/>
            <a:r>
              <a:rPr lang="zh-CN" altLang="en-US" dirty="0"/>
              <a:t>空间推理</a:t>
            </a:r>
            <a:endParaRPr lang="en-US" altLang="zh-CN" dirty="0"/>
          </a:p>
          <a:p>
            <a:pPr lvl="3"/>
            <a:r>
              <a:rPr lang="zh-CN" altLang="en-US" dirty="0"/>
              <a:t>空间推理指的是可能包含要抓取的对象或部分的空间关系的指令，需要根据场景中对象的 空间关系推断抓取姿势。 例如，“抓住棕色纸巾盒右侧的键盘” 涉及理解和推断对象的空间排列</a:t>
            </a:r>
            <a:endParaRPr lang="en-US" altLang="zh-CN" dirty="0"/>
          </a:p>
          <a:p>
            <a:pPr lvl="2"/>
            <a:r>
              <a:rPr lang="zh-CN" altLang="en-US" dirty="0"/>
              <a:t>逻辑推理</a:t>
            </a:r>
            <a:endParaRPr lang="en-US" altLang="zh-CN" dirty="0"/>
          </a:p>
          <a:p>
            <a:pPr lvl="3"/>
            <a:r>
              <a:rPr lang="zh-CN" altLang="en-US" dirty="0"/>
              <a:t>逻辑推理涉及可能包含逻辑关系的指令，这些逻辑关系需要推理来辨别 人类意图，然后抓取目标。 例如，“我渴了，你能给我点喝的吗？” 会促使代理可能递过一杯水或一瓶饮料。 代理必须确保液体在交接过程中不会洒出来，从而产生合理的抓取姿势</a:t>
            </a:r>
            <a:endParaRPr lang="en-US" altLang="zh-CN" dirty="0"/>
          </a:p>
          <a:p>
            <a:pPr lvl="2"/>
            <a:r>
              <a:rPr lang="zh-CN" altLang="en-US" dirty="0">
                <a:solidFill>
                  <a:srgbClr val="FF0000"/>
                </a:solidFill>
              </a:rPr>
              <a:t>在这两种情况下，将语义理解与空间和逻辑推理相结合，使代理能够有效准确地执行复杂的抓取任务</a:t>
            </a:r>
            <a:endParaRPr lang="en-US" dirty="0">
              <a:solidFill>
                <a:srgbClr val="FF0000"/>
              </a:solidFill>
            </a:endParaRPr>
          </a:p>
        </p:txBody>
      </p:sp>
    </p:spTree>
    <p:extLst>
      <p:ext uri="{BB962C8B-B14F-4D97-AF65-F5344CB8AC3E}">
        <p14:creationId xmlns:p14="http://schemas.microsoft.com/office/powerpoint/2010/main" val="11969246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en-US" altLang="zh-CN" sz="2000" dirty="0"/>
              <a:t>CLIPORT </a:t>
            </a:r>
            <a:r>
              <a:rPr lang="zh-CN" altLang="en-US" sz="2000" dirty="0"/>
              <a:t>是一种语言条件模仿学习代理，它将视觉语言预训练模型 </a:t>
            </a:r>
            <a:r>
              <a:rPr lang="en-US" altLang="zh-CN" sz="2000" dirty="0"/>
              <a:t>CLIP </a:t>
            </a:r>
            <a:r>
              <a:rPr lang="zh-CN" altLang="en-US" sz="2000" dirty="0"/>
              <a:t>与 </a:t>
            </a:r>
            <a:r>
              <a:rPr lang="en-US" altLang="zh-CN" sz="2000" dirty="0"/>
              <a:t>Transporter Net </a:t>
            </a:r>
            <a:r>
              <a:rPr lang="zh-CN" altLang="en-US" sz="2000" dirty="0"/>
              <a:t>相结合，创建了一个用于语义理解和抓取生成的端到端双流架构。它使用从虚拟环境收集的大量专家演示数据进行训练，使代理能够执行语义引导的抓取</a:t>
            </a:r>
            <a:endParaRPr lang="en-US" altLang="zh-CN" sz="2000" dirty="0"/>
          </a:p>
          <a:p>
            <a:r>
              <a:rPr lang="zh-CN" altLang="en-US" sz="2000" dirty="0"/>
              <a:t>基于 </a:t>
            </a:r>
            <a:r>
              <a:rPr lang="en-US" altLang="zh-CN" sz="2000" dirty="0"/>
              <a:t>OCID </a:t>
            </a:r>
            <a:r>
              <a:rPr lang="zh-CN" altLang="en-US" sz="2000" dirty="0"/>
              <a:t>数据集，</a:t>
            </a:r>
            <a:r>
              <a:rPr lang="en-US" altLang="zh-CN" sz="2000" dirty="0"/>
              <a:t>CROG </a:t>
            </a:r>
            <a:r>
              <a:rPr lang="zh-CN" altLang="en-US" sz="2000" dirty="0"/>
              <a:t>提出了一个视觉语言抓取数据集，并引入了具有竞争力的端到端基线。它利用 </a:t>
            </a:r>
            <a:r>
              <a:rPr lang="en-US" altLang="zh-CN" sz="2000" dirty="0"/>
              <a:t>CLIP </a:t>
            </a:r>
            <a:r>
              <a:rPr lang="zh-CN" altLang="en-US" sz="2000" dirty="0"/>
              <a:t>的视觉基础能力直接从图像文本对中学习抓取合成</a:t>
            </a:r>
            <a:endParaRPr lang="en-US" altLang="zh-CN" sz="2000" dirty="0"/>
          </a:p>
          <a:p>
            <a:r>
              <a:rPr lang="zh-CN" altLang="en-US" sz="2000" dirty="0"/>
              <a:t>推理抓取介绍了第一个基于 </a:t>
            </a:r>
            <a:r>
              <a:rPr lang="en-US" altLang="zh-CN" sz="2000" dirty="0"/>
              <a:t>GraspNet-1 Billion </a:t>
            </a:r>
            <a:r>
              <a:rPr lang="zh-CN" altLang="en-US" sz="2000" dirty="0"/>
              <a:t>数据集的推理抓取基准数据集，并提出了一种端到端的推理抓取模型。该模型将多模态 </a:t>
            </a:r>
            <a:r>
              <a:rPr lang="en-US" altLang="zh-CN" sz="2000" dirty="0"/>
              <a:t>LLM </a:t>
            </a:r>
            <a:r>
              <a:rPr lang="zh-CN" altLang="en-US" sz="2000" dirty="0"/>
              <a:t>与基于视觉的机器人抓取框架相集成，根据语义和视觉生成抓取</a:t>
            </a:r>
            <a:endParaRPr lang="en-US" altLang="zh-CN" sz="2000" dirty="0"/>
          </a:p>
          <a:p>
            <a:r>
              <a:rPr lang="en-US" altLang="zh-CN" sz="2000" dirty="0" err="1"/>
              <a:t>SemGrasp</a:t>
            </a:r>
            <a:r>
              <a:rPr lang="en-US" altLang="zh-CN" sz="2000" dirty="0"/>
              <a:t> </a:t>
            </a:r>
            <a:r>
              <a:rPr lang="zh-CN" altLang="en-US" sz="2000" dirty="0"/>
              <a:t>是一种基于语义的抓取生成方法，它将语义信息整合到抓取表示中，以生成灵巧的手部抓取姿势。它引入了一种离散表示，将抓取空间与语义空间对齐，从而能够根据语言指令生成抓取姿势</a:t>
            </a:r>
            <a:endParaRPr lang="en-US" altLang="zh-CN" sz="2000" dirty="0"/>
          </a:p>
          <a:p>
            <a:r>
              <a:rPr lang="zh-CN" altLang="en-US" sz="2000" dirty="0"/>
              <a:t>为了便于训练，提出了一种大规模抓取</a:t>
            </a:r>
            <a:r>
              <a:rPr lang="en-US" altLang="zh-CN" sz="2000" dirty="0"/>
              <a:t>-</a:t>
            </a:r>
            <a:r>
              <a:rPr lang="zh-CN" altLang="en-US" sz="2000" dirty="0"/>
              <a:t>文本对齐数据集 </a:t>
            </a:r>
            <a:r>
              <a:rPr lang="en-US" altLang="zh-CN" sz="2000" dirty="0" err="1"/>
              <a:t>CapGrasp</a:t>
            </a:r>
            <a:endParaRPr lang="en-US" sz="2000" dirty="0"/>
          </a:p>
        </p:txBody>
      </p:sp>
    </p:spTree>
    <p:extLst>
      <p:ext uri="{BB962C8B-B14F-4D97-AF65-F5344CB8AC3E}">
        <p14:creationId xmlns:p14="http://schemas.microsoft.com/office/powerpoint/2010/main" val="26624810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186</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184</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181</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178</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170</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139</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137</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75213"/>
          </a:xfrm>
        </p:spPr>
        <p:txBody>
          <a:bodyPr>
            <a:normAutofit/>
          </a:bodyPr>
          <a:lstStyle/>
          <a:p>
            <a:r>
              <a:rPr lang="en-US" altLang="zh-CN" sz="2000" dirty="0"/>
              <a:t>F3RM </a:t>
            </a:r>
            <a:r>
              <a:rPr lang="zh-CN" altLang="en-US" sz="2000" dirty="0"/>
              <a:t>旨在将 </a:t>
            </a:r>
            <a:r>
              <a:rPr lang="en-US" altLang="zh-CN" sz="2000" dirty="0"/>
              <a:t>CLIP </a:t>
            </a:r>
            <a:r>
              <a:rPr lang="zh-CN" altLang="en-US" sz="2000" dirty="0"/>
              <a:t>的文本</a:t>
            </a:r>
            <a:r>
              <a:rPr lang="en-US" altLang="zh-CN" sz="2000" dirty="0"/>
              <a:t>-</a:t>
            </a:r>
            <a:r>
              <a:rPr lang="zh-CN" altLang="en-US" sz="2000" dirty="0"/>
              <a:t>图像先验提升到 </a:t>
            </a:r>
            <a:r>
              <a:rPr lang="en-US" altLang="zh-CN" sz="2000" dirty="0"/>
              <a:t>3D </a:t>
            </a:r>
            <a:r>
              <a:rPr lang="zh-CN" altLang="en-US" sz="2000" dirty="0"/>
              <a:t>空间，使用提取的特征进行语言定位，然后进行抓取生成。 它将精确的 </a:t>
            </a:r>
            <a:r>
              <a:rPr lang="en-US" altLang="zh-CN" sz="2000" dirty="0"/>
              <a:t>3D </a:t>
            </a:r>
            <a:r>
              <a:rPr lang="zh-CN" altLang="en-US" sz="2000" dirty="0"/>
              <a:t>几何形状与来自 </a:t>
            </a:r>
            <a:r>
              <a:rPr lang="en-US" altLang="zh-CN" sz="2000" dirty="0"/>
              <a:t>2D </a:t>
            </a:r>
            <a:r>
              <a:rPr lang="zh-CN" altLang="en-US" sz="2000" dirty="0"/>
              <a:t>基础模型的丰富语义相结合，利用从 </a:t>
            </a:r>
            <a:r>
              <a:rPr lang="en-US" altLang="zh-CN" sz="2000" dirty="0"/>
              <a:t>CLIP </a:t>
            </a:r>
            <a:r>
              <a:rPr lang="zh-CN" altLang="en-US" sz="2000" dirty="0"/>
              <a:t>提取的特征，通过自由文本自然语言指定要操作的对象。 它证明了对看不见的表达式和新对象类别的泛化能力</a:t>
            </a:r>
            <a:endParaRPr lang="en-US" altLang="zh-CN" sz="2000" dirty="0"/>
          </a:p>
          <a:p>
            <a:r>
              <a:rPr lang="en-US" altLang="zh-CN" sz="2000" dirty="0" err="1"/>
              <a:t>GaussianGrasper</a:t>
            </a:r>
            <a:r>
              <a:rPr lang="en-US" altLang="zh-CN" sz="2000" dirty="0"/>
              <a:t> </a:t>
            </a:r>
            <a:r>
              <a:rPr lang="zh-CN" altLang="en-US" sz="2000" dirty="0"/>
              <a:t>利用 </a:t>
            </a:r>
            <a:r>
              <a:rPr lang="en-US" altLang="zh-CN" sz="2000" dirty="0"/>
              <a:t>3D </a:t>
            </a:r>
            <a:r>
              <a:rPr lang="zh-CN" altLang="en-US" sz="2000" dirty="0"/>
              <a:t>高斯场来实现语言引导的抓取任务。 提出的方法首先构建一个 </a:t>
            </a:r>
            <a:r>
              <a:rPr lang="en-US" altLang="zh-CN" sz="2000" dirty="0"/>
              <a:t>3D </a:t>
            </a:r>
            <a:r>
              <a:rPr lang="zh-CN" altLang="en-US" sz="2000" dirty="0"/>
              <a:t>高斯场，然后进行特征蒸馏。 随后，使用提取的特征执行基于语言的定位</a:t>
            </a:r>
            <a:endParaRPr lang="en-US" altLang="zh-CN" sz="2000" dirty="0"/>
          </a:p>
          <a:p>
            <a:r>
              <a:rPr lang="zh-CN" altLang="en-US" sz="2000" dirty="0"/>
              <a:t>最后，基于 </a:t>
            </a:r>
            <a:r>
              <a:rPr lang="en-US" altLang="zh-CN" sz="2000" dirty="0"/>
              <a:t>SOTA </a:t>
            </a:r>
            <a:r>
              <a:rPr lang="zh-CN" altLang="en-US" sz="2000" dirty="0"/>
              <a:t>预训练抓取网络执行抓取姿态生成。 它将开放词汇语义与精确几何形状相结合，能够根据语言指令进行抓取</a:t>
            </a:r>
            <a:endParaRPr lang="en-US" altLang="zh-CN" sz="2000" dirty="0"/>
          </a:p>
          <a:p>
            <a:r>
              <a:rPr lang="zh-CN" altLang="en-US" sz="2000" dirty="0">
                <a:solidFill>
                  <a:srgbClr val="FF0000"/>
                </a:solidFill>
              </a:rPr>
              <a:t>这些方法通过利用端到端和模块化框架来推进语言引导抓取领域，从而增强机器人代理通过自然语言指令理解和执行复杂抓取任务的能力。 具体化的抓取允许机器人与物体交互，从而提高它们在家庭服务和工业制造中的智能和效用。 然而，现有的具体化抓取方法存在局限性，例如依赖于大量数据以及对看不见数据的泛化能力差。 未来的研究将集中在提高代理的普遍性，使机器人能够理解更复杂的语义，掌握更多种类的未见物体，并完成复杂的抓取任务</a:t>
            </a:r>
            <a:endParaRPr lang="en-US" sz="2000" dirty="0">
              <a:solidFill>
                <a:srgbClr val="FF0000"/>
              </a:solidFill>
            </a:endParaRPr>
          </a:p>
        </p:txBody>
      </p:sp>
    </p:spTree>
    <p:extLst>
      <p:ext uri="{BB962C8B-B14F-4D97-AF65-F5344CB8AC3E}">
        <p14:creationId xmlns:p14="http://schemas.microsoft.com/office/powerpoint/2010/main" val="9962050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6FC78505-372D-1306-7632-DEDCFBD4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05" y="939233"/>
            <a:ext cx="10196189" cy="4979534"/>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982624" y="5477854"/>
            <a:ext cx="8772970" cy="1380146"/>
          </a:xfrm>
        </p:spPr>
        <p:txBody>
          <a:bodyPr>
            <a:noAutofit/>
          </a:bodyPr>
          <a:lstStyle/>
          <a:p>
            <a:r>
              <a:rPr lang="zh-CN" altLang="en-US" sz="800" dirty="0"/>
              <a:t>具身代理的年代综述</a:t>
            </a:r>
          </a:p>
          <a:p>
            <a:r>
              <a:rPr lang="zh-CN" altLang="en-US" sz="800" dirty="0"/>
              <a:t>不同的颜色表示不同的范式</a:t>
            </a:r>
          </a:p>
          <a:p>
            <a:r>
              <a:rPr lang="en-US" altLang="zh-CN" sz="800" dirty="0"/>
              <a:t>MLM </a:t>
            </a:r>
            <a:r>
              <a:rPr lang="zh-CN" altLang="en-US" sz="800" dirty="0"/>
              <a:t>表示直接感知世界并控制具身的跨模态语言模型</a:t>
            </a:r>
          </a:p>
          <a:p>
            <a:r>
              <a:rPr lang="en-US" altLang="zh-CN" sz="800" dirty="0"/>
              <a:t>VLM </a:t>
            </a:r>
            <a:r>
              <a:rPr lang="zh-CN" altLang="en-US" sz="800" dirty="0"/>
              <a:t>表示具有外部策略模型的视觉语言模型</a:t>
            </a:r>
          </a:p>
          <a:p>
            <a:r>
              <a:rPr lang="en-US" altLang="zh-CN" sz="800" dirty="0"/>
              <a:t>LLM + VLM </a:t>
            </a:r>
            <a:r>
              <a:rPr lang="zh-CN" altLang="en-US" sz="800" dirty="0"/>
              <a:t>表示利用 </a:t>
            </a:r>
            <a:r>
              <a:rPr lang="en-US" altLang="zh-CN" sz="800" dirty="0"/>
              <a:t>VLM </a:t>
            </a:r>
            <a:r>
              <a:rPr lang="zh-CN" altLang="en-US" sz="800" dirty="0"/>
              <a:t>感知世界的基于 </a:t>
            </a:r>
            <a:r>
              <a:rPr lang="en-US" altLang="zh-CN" sz="800" dirty="0"/>
              <a:t>LLM </a:t>
            </a:r>
            <a:r>
              <a:rPr lang="zh-CN" altLang="en-US" sz="800" dirty="0"/>
              <a:t>的代理</a:t>
            </a:r>
          </a:p>
          <a:p>
            <a:r>
              <a:rPr lang="en-US" altLang="zh-CN" sz="800" dirty="0"/>
              <a:t>LLM </a:t>
            </a:r>
            <a:r>
              <a:rPr lang="zh-CN" altLang="en-US" sz="800" dirty="0"/>
              <a:t>表示具有视觉上下文和外部策略模型的大型语言模型</a:t>
            </a:r>
            <a:endParaRPr lang="en-US" sz="800"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5"/>
          <a:stretch>
            <a:fillRect/>
          </a:stretch>
        </p:blipFill>
        <p:spPr>
          <a:xfrm>
            <a:off x="0" y="1459871"/>
            <a:ext cx="12192000" cy="3938258"/>
          </a:xfrm>
          <a:prstGeom prst="rect">
            <a:avLst/>
          </a:prstGeom>
        </p:spPr>
      </p:pic>
    </p:spTree>
    <p:extLst>
      <p:ext uri="{BB962C8B-B14F-4D97-AF65-F5344CB8AC3E}">
        <p14:creationId xmlns:p14="http://schemas.microsoft.com/office/powerpoint/2010/main" val="195672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代理被定义为能够感知其环境并采取行动以实现特定目标的自主实体。 </a:t>
            </a:r>
            <a:r>
              <a:rPr lang="en-US" altLang="zh-CN" sz="2000" dirty="0"/>
              <a:t>MLM </a:t>
            </a:r>
            <a:r>
              <a:rPr lang="zh-CN" altLang="en-US" sz="2000" dirty="0"/>
              <a:t>的最新进展进一步扩展了代理在实际场景中的应用。 当这些基于 </a:t>
            </a:r>
            <a:r>
              <a:rPr lang="en-US" altLang="zh-CN" sz="2000" dirty="0"/>
              <a:t>MLM </a:t>
            </a:r>
            <a:r>
              <a:rPr lang="zh-CN" altLang="en-US" sz="2000" dirty="0"/>
              <a:t>的代理在物理实体中具身时，它们可以有效地将他们的能力从虚拟空间转移到物理世界，从而成为具身代理</a:t>
            </a:r>
            <a:endParaRPr lang="en-US" altLang="zh-CN" sz="2000" dirty="0"/>
          </a:p>
          <a:p>
            <a:r>
              <a:rPr lang="zh-CN" altLang="en-US" sz="2000" dirty="0"/>
              <a:t>为了使具身代理能够在信息丰富且复杂的现实世界中运行，具身代理已被开发出以显示强大的跨模态感知、交互和规划能力。 为了完成一项任务，具身代理通常涉及以下过程：</a:t>
            </a:r>
          </a:p>
          <a:p>
            <a:r>
              <a:rPr lang="en-US" altLang="zh-CN" sz="2000" dirty="0"/>
              <a:t>1</a:t>
            </a:r>
            <a:r>
              <a:rPr lang="zh-CN" altLang="en-US" sz="2000" dirty="0"/>
              <a:t>）将抽象和复杂的任务分解为具体的子任务，这被称为高级具身任务规划；</a:t>
            </a:r>
          </a:p>
          <a:p>
            <a:r>
              <a:rPr lang="en-US" altLang="zh-CN" sz="2000" dirty="0"/>
              <a:t>2</a:t>
            </a:r>
            <a:r>
              <a:rPr lang="zh-CN" altLang="en-US" sz="2000" dirty="0"/>
              <a:t>）通过有效利用具身感知和具身交互模型或利用基础模型的策略函数来逐步实施这些子任务，称为低级具身动作规划。</a:t>
            </a:r>
          </a:p>
          <a:p>
            <a:r>
              <a:rPr lang="zh-CN" altLang="en-US" sz="2000" dirty="0"/>
              <a:t>值得注意的是，任务规划涉及在行动之前思考，因此通常被认为是在网络空间中。相反，动作规划必须考虑到与环境的有效交互，以及将此信息反馈给任务规划器以调整任务规划。因此，对于具身代理来说，将它们的能力从网络空间对齐并泛化到物理世界至关重要</a:t>
            </a:r>
            <a:endParaRPr lang="en-US" sz="2000" dirty="0"/>
          </a:p>
        </p:txBody>
      </p:sp>
    </p:spTree>
    <p:extLst>
      <p:ext uri="{BB962C8B-B14F-4D97-AF65-F5344CB8AC3E}">
        <p14:creationId xmlns:p14="http://schemas.microsoft.com/office/powerpoint/2010/main" val="29844394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915111" y="0"/>
            <a:ext cx="10515600" cy="523637"/>
          </a:xfrm>
        </p:spPr>
        <p:txBody>
          <a:bodyPr vert="horz">
            <a:normAutofit fontScale="90000"/>
          </a:bodyPr>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6486258"/>
            <a:ext cx="10515600" cy="371741"/>
          </a:xfrm>
        </p:spPr>
        <p:txBody>
          <a:bodyPr>
            <a:normAutofit/>
          </a:bodyPr>
          <a:lstStyle/>
          <a:p>
            <a:r>
              <a:rPr lang="zh-CN" altLang="en-US" sz="1200" dirty="0"/>
              <a:t>基于具身跨模态基础模型的具身代理的架构，它包含视觉感知模块、高级任务规划模块和低级动作规划模块</a:t>
            </a:r>
            <a:endParaRPr lang="en-US" sz="1200" dirty="0"/>
          </a:p>
        </p:txBody>
      </p:sp>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5"/>
          <a:stretch>
            <a:fillRect/>
          </a:stretch>
        </p:blipFill>
        <p:spPr>
          <a:xfrm>
            <a:off x="0" y="464279"/>
            <a:ext cx="12192000" cy="5929442"/>
          </a:xfrm>
          <a:prstGeom prst="rect">
            <a:avLst/>
          </a:prstGeom>
        </p:spPr>
      </p:pic>
    </p:spTree>
    <p:extLst>
      <p:ext uri="{BB962C8B-B14F-4D97-AF65-F5344CB8AC3E}">
        <p14:creationId xmlns:p14="http://schemas.microsoft.com/office/powerpoint/2010/main" val="30716102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具身代理需要能够视觉识别环境、听觉理解指令，并理解自身状态，以便进行复杂的交互和操作。 这需要一个模型，该模型集成了多种感官模式和自然语言处理能力，通过整合不同类型的数据来增强代理的理解和决策能力。 因此，具身多模态基础模型正在出现。 最近，谷歌 </a:t>
            </a:r>
            <a:r>
              <a:rPr lang="en-US" altLang="zh-CN" dirty="0"/>
              <a:t>DeepMind </a:t>
            </a:r>
            <a:r>
              <a:rPr lang="zh-CN" altLang="en-US" dirty="0"/>
              <a:t>发现利用基础模型和大型、多样化的数据集是最佳策略。 他们基于机器人 </a:t>
            </a:r>
            <a:r>
              <a:rPr lang="en-US" altLang="zh-CN" dirty="0"/>
              <a:t>Transformer (RT) </a:t>
            </a:r>
            <a:r>
              <a:rPr lang="zh-CN" altLang="en-US" dirty="0"/>
              <a:t>开发了一系列作品，为未来具身代理研究提供了重要见解</a:t>
            </a:r>
            <a:endParaRPr lang="en-US" dirty="0"/>
          </a:p>
        </p:txBody>
      </p:sp>
    </p:spTree>
    <p:extLst>
      <p:ext uri="{BB962C8B-B14F-4D97-AF65-F5344CB8AC3E}">
        <p14:creationId xmlns:p14="http://schemas.microsoft.com/office/powerpoint/2010/main" val="4458812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基础机器人模型取得了重大进展，从 </a:t>
            </a:r>
            <a:r>
              <a:rPr lang="en-US" altLang="zh-CN" dirty="0" err="1"/>
              <a:t>SayCan</a:t>
            </a:r>
            <a:r>
              <a:rPr lang="en-US" altLang="zh-CN" dirty="0"/>
              <a:t> </a:t>
            </a:r>
            <a:r>
              <a:rPr lang="zh-CN" altLang="en-US" dirty="0"/>
              <a:t>的最初方法演变而来，该方法使用三个独立的模型进行规划、</a:t>
            </a:r>
            <a:r>
              <a:rPr lang="en-US" altLang="zh-CN" dirty="0"/>
              <a:t>affordance </a:t>
            </a:r>
            <a:r>
              <a:rPr lang="zh-CN" altLang="en-US" dirty="0"/>
              <a:t>和低级策略。 </a:t>
            </a:r>
            <a:r>
              <a:rPr lang="en-US" altLang="zh-CN" dirty="0"/>
              <a:t>Q-Transformer </a:t>
            </a:r>
            <a:r>
              <a:rPr lang="zh-CN" altLang="en-US" dirty="0"/>
              <a:t>后来统一了</a:t>
            </a:r>
            <a:r>
              <a:rPr lang="en-US" altLang="zh-CN" dirty="0"/>
              <a:t>affordance </a:t>
            </a:r>
            <a:r>
              <a:rPr lang="zh-CN" altLang="en-US" dirty="0"/>
              <a:t>和低级策略，而 </a:t>
            </a:r>
            <a:r>
              <a:rPr lang="en-US" altLang="zh-CN" dirty="0" err="1"/>
              <a:t>PaLM</a:t>
            </a:r>
            <a:r>
              <a:rPr lang="en-US" altLang="zh-CN" dirty="0"/>
              <a:t>-E </a:t>
            </a:r>
            <a:r>
              <a:rPr lang="zh-CN" altLang="en-US" dirty="0"/>
              <a:t>整合了规划和</a:t>
            </a:r>
            <a:r>
              <a:rPr lang="en-US" altLang="zh-CN" dirty="0"/>
              <a:t>affordance</a:t>
            </a:r>
            <a:r>
              <a:rPr lang="zh-CN" altLang="en-US" dirty="0"/>
              <a:t>。 然后，</a:t>
            </a:r>
            <a:r>
              <a:rPr lang="en-US" altLang="zh-CN" dirty="0"/>
              <a:t>RT-2 </a:t>
            </a:r>
            <a:r>
              <a:rPr lang="zh-CN" altLang="en-US" dirty="0"/>
              <a:t>通过将所有三个功能整合到一个模型中取得了突破，从而实现了联合扩展和正向迁移。 这代表了机器人基础模型的重大进步。 </a:t>
            </a:r>
            <a:r>
              <a:rPr lang="en-US" altLang="zh-CN" dirty="0"/>
              <a:t>RT-2 </a:t>
            </a:r>
            <a:r>
              <a:rPr lang="zh-CN" altLang="en-US" dirty="0"/>
              <a:t>引入了视觉</a:t>
            </a:r>
            <a:r>
              <a:rPr lang="en-US" altLang="zh-CN" dirty="0"/>
              <a:t>-</a:t>
            </a:r>
            <a:r>
              <a:rPr lang="zh-CN" altLang="en-US" dirty="0"/>
              <a:t>语言</a:t>
            </a:r>
            <a:r>
              <a:rPr lang="en-US" altLang="zh-CN" dirty="0"/>
              <a:t>-</a:t>
            </a:r>
            <a:r>
              <a:rPr lang="zh-CN" altLang="en-US" dirty="0"/>
              <a:t>动作 </a:t>
            </a:r>
            <a:r>
              <a:rPr lang="en-US" altLang="zh-CN" dirty="0"/>
              <a:t>(VLA) </a:t>
            </a:r>
            <a:r>
              <a:rPr lang="zh-CN" altLang="en-US" dirty="0"/>
              <a:t>模型，该模型具有“思维链”推理能力，能够实现多步语义推理，例如在不同上下文中选择替代工具或饮料。 最终，</a:t>
            </a:r>
            <a:r>
              <a:rPr lang="en-US" altLang="zh-CN" dirty="0"/>
              <a:t>RT-H </a:t>
            </a:r>
            <a:r>
              <a:rPr lang="zh-CN" altLang="en-US" dirty="0"/>
              <a:t>实现了一个端到端的机器人 </a:t>
            </a:r>
            <a:r>
              <a:rPr lang="en-US" altLang="zh-CN" dirty="0"/>
              <a:t>Transformer</a:t>
            </a:r>
            <a:r>
              <a:rPr lang="zh-CN" altLang="en-US" dirty="0"/>
              <a:t>，具有动作层次结构，可以对细粒度的任务规划进行推理</a:t>
            </a:r>
            <a:endParaRPr lang="en-US" dirty="0"/>
          </a:p>
        </p:txBody>
      </p:sp>
    </p:spTree>
    <p:extLst>
      <p:ext uri="{BB962C8B-B14F-4D97-AF65-F5344CB8AC3E}">
        <p14:creationId xmlns:p14="http://schemas.microsoft.com/office/powerpoint/2010/main" val="33263529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为了解决具身模型的泛化局限性，谷歌与 </a:t>
            </a:r>
            <a:r>
              <a:rPr lang="en-US" altLang="zh-CN" dirty="0"/>
              <a:t>33 </a:t>
            </a:r>
            <a:r>
              <a:rPr lang="zh-CN" altLang="en-US" dirty="0"/>
              <a:t>家领先的学术机构合作创建了全面的开放式具身数据集，该数据集整合了 </a:t>
            </a:r>
            <a:r>
              <a:rPr lang="en-US" altLang="zh-CN" dirty="0"/>
              <a:t>22 </a:t>
            </a:r>
            <a:r>
              <a:rPr lang="zh-CN" altLang="en-US" dirty="0"/>
              <a:t>种不同的数据类型。 他们使用这个数据集训练了通用大型模型 </a:t>
            </a:r>
            <a:r>
              <a:rPr lang="en-US" altLang="zh-CN" dirty="0"/>
              <a:t>RT-X</a:t>
            </a:r>
            <a:r>
              <a:rPr lang="zh-CN" altLang="en-US" dirty="0"/>
              <a:t>。 这也促进了更多开源 </a:t>
            </a:r>
            <a:r>
              <a:rPr lang="en-US" altLang="zh-CN" dirty="0"/>
              <a:t>VLM </a:t>
            </a:r>
            <a:r>
              <a:rPr lang="zh-CN" altLang="en-US" dirty="0"/>
              <a:t>在机器人领域的参与，例如基于 </a:t>
            </a:r>
            <a:r>
              <a:rPr lang="en-US" altLang="zh-CN" dirty="0" err="1"/>
              <a:t>LLaVA</a:t>
            </a:r>
            <a:r>
              <a:rPr lang="en-US" altLang="zh-CN" dirty="0"/>
              <a:t> </a:t>
            </a:r>
            <a:r>
              <a:rPr lang="zh-CN" altLang="en-US" dirty="0"/>
              <a:t>的 </a:t>
            </a:r>
            <a:r>
              <a:rPr lang="en-US" altLang="zh-CN" dirty="0" err="1"/>
              <a:t>EmbodiedGPT</a:t>
            </a:r>
            <a:r>
              <a:rPr lang="en-US" altLang="zh-CN" dirty="0"/>
              <a:t> </a:t>
            </a:r>
            <a:r>
              <a:rPr lang="zh-CN" altLang="en-US" dirty="0"/>
              <a:t>和基于 </a:t>
            </a:r>
            <a:r>
              <a:rPr lang="en-US" altLang="zh-CN" dirty="0"/>
              <a:t>Flamingo </a:t>
            </a:r>
            <a:r>
              <a:rPr lang="zh-CN" altLang="en-US" dirty="0"/>
              <a:t>的 </a:t>
            </a:r>
            <a:r>
              <a:rPr lang="en-US" altLang="zh-CN" dirty="0" err="1"/>
              <a:t>RoboFlamingo</a:t>
            </a:r>
            <a:r>
              <a:rPr lang="zh-CN" altLang="en-US" dirty="0"/>
              <a:t>。 虽然 </a:t>
            </a:r>
            <a:r>
              <a:rPr lang="en-US" altLang="zh-CN" dirty="0"/>
              <a:t>Open X-Embodiment </a:t>
            </a:r>
            <a:r>
              <a:rPr lang="zh-CN" altLang="en-US" dirty="0"/>
              <a:t>提供了大量的数据集，但鉴于具身机器人平台的快速发展，构建数据集仍然是一个挑战。 为了解决这个问题，</a:t>
            </a:r>
            <a:r>
              <a:rPr lang="en-US" altLang="zh-CN" dirty="0" err="1"/>
              <a:t>AutoRT</a:t>
            </a:r>
            <a:r>
              <a:rPr lang="en-US" altLang="zh-CN" dirty="0"/>
              <a:t> </a:t>
            </a:r>
            <a:r>
              <a:rPr lang="zh-CN" altLang="en-US" dirty="0"/>
              <a:t>创建了一个系统，用于将机器人部署到新环境中以收集训练数据，并利用 </a:t>
            </a:r>
            <a:r>
              <a:rPr lang="en-US" altLang="zh-CN" dirty="0"/>
              <a:t>LLM </a:t>
            </a:r>
            <a:r>
              <a:rPr lang="zh-CN" altLang="en-US" dirty="0"/>
              <a:t>通过更全面和多样化的数据来增强学习能力</a:t>
            </a:r>
            <a:endParaRPr lang="en-US" dirty="0"/>
          </a:p>
        </p:txBody>
      </p:sp>
    </p:spTree>
    <p:extLst>
      <p:ext uri="{BB962C8B-B14F-4D97-AF65-F5344CB8AC3E}">
        <p14:creationId xmlns:p14="http://schemas.microsoft.com/office/powerpoint/2010/main" val="24012509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此外，基于 </a:t>
            </a:r>
            <a:r>
              <a:rPr lang="en-US" altLang="zh-CN" dirty="0"/>
              <a:t>Transformer </a:t>
            </a:r>
            <a:r>
              <a:rPr lang="zh-CN" altLang="en-US" dirty="0"/>
              <a:t>的架构面临效率问题，因为具身模型需要较长的上下文，其中包括来自视觉、语言和具身状态的信息，以及与当前执行的任务相关的内存。 例如，</a:t>
            </a:r>
            <a:r>
              <a:rPr lang="en-US" altLang="zh-CN" dirty="0"/>
              <a:t>RT-2 </a:t>
            </a:r>
            <a:r>
              <a:rPr lang="zh-CN" altLang="en-US" dirty="0"/>
              <a:t>尽管表现出色，但推理频率仅为 </a:t>
            </a:r>
            <a:r>
              <a:rPr lang="en-US" altLang="zh-CN" dirty="0"/>
              <a:t>1-3Hz</a:t>
            </a:r>
            <a:r>
              <a:rPr lang="zh-CN" altLang="en-US" dirty="0"/>
              <a:t>。 已经进行了一些努力，例如通过量化和蒸馏来部署模型。 此外，改进模型框架是另一种可行的方法。 </a:t>
            </a:r>
            <a:r>
              <a:rPr lang="en-US" altLang="zh-CN" dirty="0"/>
              <a:t>SARA-RT </a:t>
            </a:r>
            <a:r>
              <a:rPr lang="zh-CN" altLang="en-US" dirty="0"/>
              <a:t>使用更高效的线性注意力，而 </a:t>
            </a:r>
            <a:r>
              <a:rPr lang="en-US" altLang="zh-CN" dirty="0" err="1"/>
              <a:t>RoboMamba</a:t>
            </a:r>
            <a:r>
              <a:rPr lang="en-US" altLang="zh-CN" dirty="0"/>
              <a:t> </a:t>
            </a:r>
            <a:r>
              <a:rPr lang="zh-CN" altLang="en-US" dirty="0"/>
              <a:t>使用 </a:t>
            </a:r>
            <a:r>
              <a:rPr lang="en-US" altLang="zh-CN" dirty="0"/>
              <a:t>mamba </a:t>
            </a:r>
            <a:r>
              <a:rPr lang="zh-CN" altLang="en-US" dirty="0"/>
              <a:t>架构，该架构更适合长序列任务。 这使其能够实现比现有机器人 </a:t>
            </a:r>
            <a:r>
              <a:rPr lang="en-US" altLang="zh-CN" dirty="0"/>
              <a:t>MLM </a:t>
            </a:r>
            <a:r>
              <a:rPr lang="zh-CN" altLang="en-US" dirty="0"/>
              <a:t>快 </a:t>
            </a:r>
            <a:r>
              <a:rPr lang="en-US" altLang="zh-CN" dirty="0"/>
              <a:t>7 </a:t>
            </a:r>
            <a:r>
              <a:rPr lang="zh-CN" altLang="en-US" dirty="0"/>
              <a:t>倍的推理速度</a:t>
            </a:r>
            <a:endParaRPr lang="en-US" dirty="0"/>
          </a:p>
        </p:txBody>
      </p:sp>
    </p:spTree>
    <p:extLst>
      <p:ext uri="{BB962C8B-B14F-4D97-AF65-F5344CB8AC3E}">
        <p14:creationId xmlns:p14="http://schemas.microsoft.com/office/powerpoint/2010/main" val="24150122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fontScale="92500" lnSpcReduction="10000"/>
          </a:bodyPr>
          <a:lstStyle/>
          <a:p>
            <a:r>
              <a:rPr lang="zh-CN" altLang="en-US" dirty="0"/>
              <a:t>基于生成模型的 </a:t>
            </a:r>
            <a:r>
              <a:rPr lang="en-US" altLang="zh-CN" dirty="0"/>
              <a:t>RT </a:t>
            </a:r>
            <a:r>
              <a:rPr lang="zh-CN" altLang="en-US" dirty="0"/>
              <a:t>在高级任务理解和规划方面表现出色，但在低级动作规划方面存在局限性，因为生成模型无法精确生成动作参数，以及高级任务规划与低级动作执行之间的差距。 为了解决这个问题，谷歌推出了 </a:t>
            </a:r>
            <a:r>
              <a:rPr lang="en-US" altLang="zh-CN" dirty="0"/>
              <a:t>RT-Trajectory </a:t>
            </a:r>
            <a:r>
              <a:rPr lang="zh-CN" altLang="en-US" dirty="0"/>
              <a:t>，它通过自动添加机器人轨迹来提供低级视觉线索，用于学习机器人控制策略。 同样，在 </a:t>
            </a:r>
            <a:r>
              <a:rPr lang="en-US" altLang="zh-CN" dirty="0"/>
              <a:t>RT-2 </a:t>
            </a:r>
            <a:r>
              <a:rPr lang="zh-CN" altLang="en-US" dirty="0"/>
              <a:t>框架的基础上，具有动作层次结构的机器人 </a:t>
            </a:r>
            <a:r>
              <a:rPr lang="en-US" altLang="zh-CN" dirty="0"/>
              <a:t>Transformer (RT-H) </a:t>
            </a:r>
            <a:r>
              <a:rPr lang="zh-CN" altLang="en-US" dirty="0"/>
              <a:t>结合了一个层次化的动作框架，通过中间语言动作将高级任务描述与低级机器人运动联系起来。 此外，</a:t>
            </a:r>
            <a:r>
              <a:rPr lang="en-US" altLang="zh-CN" dirty="0"/>
              <a:t>VLA </a:t>
            </a:r>
            <a:r>
              <a:rPr lang="zh-CN" altLang="en-US" dirty="0"/>
              <a:t>模型仅在与 </a:t>
            </a:r>
            <a:r>
              <a:rPr lang="en-US" altLang="zh-CN" dirty="0"/>
              <a:t>VLM </a:t>
            </a:r>
            <a:r>
              <a:rPr lang="zh-CN" altLang="en-US" dirty="0"/>
              <a:t>相关的高级规划和 </a:t>
            </a:r>
            <a:r>
              <a:rPr lang="en-US" altLang="zh-CN" dirty="0"/>
              <a:t>affordance </a:t>
            </a:r>
            <a:r>
              <a:rPr lang="zh-CN" altLang="en-US" dirty="0"/>
              <a:t>任务中表现出涌现能力。 它们未能展示低级物理交互中的新技能，并且受到数据集中的技能类别的限制，导致动作笨拙。 未来研究应将强化学习整合到大型模型的训练框架中，以提高泛化能力，使 </a:t>
            </a:r>
            <a:r>
              <a:rPr lang="en-US" altLang="zh-CN" dirty="0"/>
              <a:t>VLA </a:t>
            </a:r>
            <a:r>
              <a:rPr lang="zh-CN" altLang="en-US" dirty="0"/>
              <a:t>模型能够在现实环境中自主学习和优化低级物理交互策略，从而更灵活准确地执行各种物理动作</a:t>
            </a:r>
            <a:endParaRPr lang="en-US" dirty="0"/>
          </a:p>
        </p:txBody>
      </p:sp>
    </p:spTree>
    <p:extLst>
      <p:ext uri="{BB962C8B-B14F-4D97-AF65-F5344CB8AC3E}">
        <p14:creationId xmlns:p14="http://schemas.microsoft.com/office/powerpoint/2010/main" val="376753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8873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4927916" y="516941"/>
            <a:ext cx="6353961" cy="5975933"/>
          </a:xfrm>
        </p:spPr>
        <p:txBody>
          <a:bodyPr>
            <a:noAutofit/>
          </a:bodyPr>
          <a:lstStyle/>
          <a:p>
            <a:pPr>
              <a:buFont typeface="Wingdings" panose="05000000000000000000" pitchFamily="2" charset="2"/>
              <a:buChar char="Ø"/>
            </a:pPr>
            <a:r>
              <a:rPr lang="zh-CN" altLang="en-US" sz="2000" dirty="0"/>
              <a:t>优点：</a:t>
            </a:r>
            <a:endParaRPr lang="en-US" altLang="zh-CN" sz="2000" dirty="0"/>
          </a:p>
          <a:p>
            <a:pPr lvl="1">
              <a:buFont typeface="Wingdings" panose="05000000000000000000" pitchFamily="2" charset="2"/>
              <a:buChar char="Ø"/>
            </a:pPr>
            <a:r>
              <a:rPr lang="zh-CN" altLang="en-US" sz="1600" dirty="0"/>
              <a:t>四足机器人以其稳定性和适应性而闻名，非常适合复杂地形探测、救援任务和军事应用。 受四足动物的启发，这些机器人在不平坦的表面上可以保持平衡和移动。 多关节设计使它们能够模仿生物运动，实现复杂的步态和姿态调整。 高度可调性使机器人能够自动调整其姿态以适应不断变化的地形，从而增强机动性和稳定性。 感知系统，例如激光雷达和摄像头，提供了环境感知能力，使机器人能够自主导航并避开障碍物 </a:t>
            </a:r>
            <a:endParaRPr lang="en-US" altLang="zh-CN" sz="1600" dirty="0"/>
          </a:p>
          <a:p>
            <a:pPr>
              <a:buFont typeface="Wingdings" panose="05000000000000000000" pitchFamily="2" charset="2"/>
              <a:buChar char="Ø"/>
            </a:pPr>
            <a:r>
              <a:rPr lang="zh-CN" altLang="en-US" sz="2000" dirty="0"/>
              <a:t>缺点：</a:t>
            </a:r>
            <a:endParaRPr lang="en-US" altLang="zh-CN" sz="2000" dirty="0"/>
          </a:p>
          <a:p>
            <a:pPr lvl="1">
              <a:buFont typeface="Wingdings" panose="05000000000000000000" pitchFamily="2" charset="2"/>
              <a:buChar char="Ø"/>
            </a:pPr>
            <a:r>
              <a:rPr lang="zh-CN" altLang="en-US" sz="1600" dirty="0"/>
              <a:t>四足机器人的复杂设计和高制造成本导致了大量的初始投资，限制了其在成本敏感领域的应用。 此外，它们在复杂环境中电池续航时间有限，需要频繁充电或更换电池才能长时间运行</a:t>
            </a:r>
            <a:endParaRPr lang="en-US" altLang="zh-CN" sz="1600" dirty="0"/>
          </a:p>
          <a:p>
            <a:pPr>
              <a:buFont typeface="Wingdings" panose="05000000000000000000" pitchFamily="2" charset="2"/>
              <a:buChar char="Ø"/>
            </a:pPr>
            <a:r>
              <a:rPr lang="zh-CN" altLang="en-US" sz="2000" dirty="0"/>
              <a:t>品牌：</a:t>
            </a:r>
            <a:endParaRPr lang="en-US" altLang="zh-CN" sz="2000" dirty="0"/>
          </a:p>
          <a:p>
            <a:pPr lvl="1">
              <a:buFont typeface="Wingdings" panose="05000000000000000000" pitchFamily="2" charset="2"/>
              <a:buChar char="Ø"/>
            </a:pPr>
            <a:r>
              <a:rPr lang="en-US" sz="1600" dirty="0"/>
              <a:t>Unitree Robotics’ Unitree A1 </a:t>
            </a:r>
            <a:r>
              <a:rPr lang="zh-CN" altLang="en-US" sz="1600" dirty="0"/>
              <a:t>和 </a:t>
            </a:r>
            <a:r>
              <a:rPr lang="en-US" sz="1600" dirty="0"/>
              <a:t>Go1 </a:t>
            </a:r>
            <a:r>
              <a:rPr lang="zh-CN" altLang="en-US" sz="1600" dirty="0"/>
              <a:t>以其成本效益和灵活性而闻名，具有强大的机动性和智能避障能力，适用于各种应用</a:t>
            </a:r>
            <a:endParaRPr lang="en-US" altLang="zh-CN" sz="1600" dirty="0"/>
          </a:p>
          <a:p>
            <a:pPr lvl="1">
              <a:buFont typeface="Wingdings" panose="05000000000000000000" pitchFamily="2" charset="2"/>
              <a:buChar char="Ø"/>
            </a:pPr>
            <a:r>
              <a:rPr lang="en-US" altLang="zh-CN" sz="1600" dirty="0"/>
              <a:t>Boston Dynamics’ Spot </a:t>
            </a:r>
            <a:r>
              <a:rPr lang="zh-CN" altLang="en-US" sz="1600" dirty="0"/>
              <a:t>以其卓越的稳定性和操作灵活性而闻名，常用于工业检查和救援任务。 它具有强大的承载能力和适应性，能够在恶劣环境中执行复杂的任务</a:t>
            </a:r>
            <a:endParaRPr lang="en-US" altLang="zh-CN" sz="1600" dirty="0"/>
          </a:p>
          <a:p>
            <a:pPr lvl="1">
              <a:buFont typeface="Wingdings" panose="05000000000000000000" pitchFamily="2" charset="2"/>
              <a:buChar char="Ø"/>
            </a:pPr>
            <a:r>
              <a:rPr lang="en-US" altLang="zh-CN" sz="1600" dirty="0" err="1"/>
              <a:t>ANYbotics</a:t>
            </a:r>
            <a:r>
              <a:rPr lang="en-US" altLang="zh-CN" sz="1600" dirty="0"/>
              <a:t>’ </a:t>
            </a:r>
            <a:r>
              <a:rPr lang="en-US" altLang="zh-CN" sz="1600" dirty="0" err="1"/>
              <a:t>ANYmal</a:t>
            </a:r>
            <a:r>
              <a:rPr lang="en-US" altLang="zh-CN" sz="1600" dirty="0"/>
              <a:t> C </a:t>
            </a:r>
            <a:r>
              <a:rPr lang="zh-CN" altLang="en-US" sz="1600" dirty="0"/>
              <a:t>采用模块化设计，耐用性高，广泛用于工业检查和维护，配备了自主导航和远程操作功能，适用于长时间户外任务，甚至极端的月球任务</a:t>
            </a:r>
            <a:endParaRPr lang="en-US" sz="1600" dirty="0"/>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5"/>
          <a:stretch>
            <a:fillRect/>
          </a:stretch>
        </p:blipFill>
        <p:spPr>
          <a:xfrm>
            <a:off x="838200" y="1825625"/>
            <a:ext cx="4089716" cy="3560820"/>
          </a:xfrm>
          <a:prstGeom prst="rect">
            <a:avLst/>
          </a:prstGeom>
        </p:spPr>
      </p:pic>
    </p:spTree>
    <p:extLst>
      <p:ext uri="{BB962C8B-B14F-4D97-AF65-F5344CB8AC3E}">
        <p14:creationId xmlns:p14="http://schemas.microsoft.com/office/powerpoint/2010/main" val="10889230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10;&#10;描述已自动生成">
            <a:extLst>
              <a:ext uri="{FF2B5EF4-FFF2-40B4-BE49-F238E27FC236}">
                <a16:creationId xmlns:a16="http://schemas.microsoft.com/office/drawing/2014/main" id="{52873C4F-86E8-C7B2-2919-33BE3392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4006"/>
            <a:ext cx="12192000" cy="450998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如前所述，对于任务 “将苹果放在盘子上”，任务规划器将将其分解为子任务 “找到苹果，拿起苹果”，“找到盘子”，“放下苹果”。 由于如何找到（导航任务）或拾取</a:t>
            </a:r>
            <a:r>
              <a:rPr lang="en-US" altLang="zh-CN" sz="2400" dirty="0"/>
              <a:t>/</a:t>
            </a:r>
            <a:r>
              <a:rPr lang="zh-CN" altLang="en-US" sz="2400" dirty="0"/>
              <a:t>放下动作（抓取任务）不在任务规划的范围内。 这些动作通常在模拟器中预定义，或在现实世界场景中使用预训练的策略模型执行，例如使用 </a:t>
            </a:r>
            <a:r>
              <a:rPr lang="en-US" altLang="zh-CN" sz="2400" dirty="0" err="1"/>
              <a:t>CLIPort</a:t>
            </a:r>
            <a:r>
              <a:rPr lang="en-US" altLang="zh-CN" sz="2400" dirty="0"/>
              <a:t> </a:t>
            </a:r>
            <a:r>
              <a:rPr lang="zh-CN" altLang="en-US" sz="2400" dirty="0"/>
              <a:t>用于抓取任务</a:t>
            </a:r>
            <a:endParaRPr lang="en-US" altLang="zh-CN" sz="2400" dirty="0"/>
          </a:p>
          <a:p>
            <a:r>
              <a:rPr lang="zh-CN" altLang="en-US" sz="2400" dirty="0"/>
              <a:t>传统的具身任务规划方法通常基于显式规则和逻辑推理。 例如，符号规划算法，如 </a:t>
            </a:r>
            <a:r>
              <a:rPr lang="en-US" altLang="zh-CN" sz="2400" dirty="0"/>
              <a:t>STRIPS </a:t>
            </a:r>
            <a:r>
              <a:rPr lang="zh-CN" altLang="en-US" sz="2400" dirty="0"/>
              <a:t>和 </a:t>
            </a:r>
            <a:r>
              <a:rPr lang="en-US" altLang="zh-CN" sz="2400" dirty="0"/>
              <a:t>PDDL</a:t>
            </a:r>
            <a:r>
              <a:rPr lang="zh-CN" altLang="en-US" sz="2400" dirty="0"/>
              <a:t>，以及 </a:t>
            </a:r>
            <a:r>
              <a:rPr lang="en-US" altLang="zh-CN" sz="2400" dirty="0"/>
              <a:t>MCTS </a:t>
            </a:r>
            <a:r>
              <a:rPr lang="zh-CN" altLang="en-US" sz="2400" dirty="0"/>
              <a:t>和 </a:t>
            </a:r>
            <a:r>
              <a:rPr lang="en-US" altLang="zh-CN" sz="2400" dirty="0"/>
              <a:t>A* </a:t>
            </a:r>
            <a:r>
              <a:rPr lang="zh-CN" altLang="en-US" sz="2400" dirty="0"/>
              <a:t>等搜索算法被用于生成计划。 然而，这些方法通常依赖于预定义的规则、约束和启发式方法，这些方法很僵化，可能无法很好地适应环境的动态或不可预见的变化。 随着 </a:t>
            </a:r>
            <a:r>
              <a:rPr lang="en-US" altLang="zh-CN" sz="2400" dirty="0"/>
              <a:t>LLMs </a:t>
            </a:r>
            <a:r>
              <a:rPr lang="zh-CN" altLang="en-US" sz="2400" dirty="0"/>
              <a:t>的流行，许多工作尝试使用 </a:t>
            </a:r>
            <a:r>
              <a:rPr lang="en-US" altLang="zh-CN" sz="2400" dirty="0"/>
              <a:t>LLMs </a:t>
            </a:r>
            <a:r>
              <a:rPr lang="zh-CN" altLang="en-US" sz="2400" dirty="0"/>
              <a:t>进行规划，或将传统方法与 </a:t>
            </a:r>
            <a:r>
              <a:rPr lang="en-US" altLang="zh-CN" sz="2400" dirty="0"/>
              <a:t>LLMs </a:t>
            </a:r>
            <a:r>
              <a:rPr lang="zh-CN" altLang="en-US" sz="2400" dirty="0"/>
              <a:t>结合，利用嵌入其中的丰富世界知识进行推理和规划，而无需人工定义，大大增强了模型的泛化能力</a:t>
            </a:r>
            <a:endParaRPr lang="en-US" sz="2400" dirty="0"/>
          </a:p>
        </p:txBody>
      </p:sp>
    </p:spTree>
    <p:extLst>
      <p:ext uri="{BB962C8B-B14F-4D97-AF65-F5344CB8AC3E}">
        <p14:creationId xmlns:p14="http://schemas.microsoft.com/office/powerpoint/2010/main" val="39772693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在自然语言模型规模化之前，任务规划器也通过在像 </a:t>
            </a:r>
            <a:r>
              <a:rPr lang="en-US" altLang="zh-CN" dirty="0"/>
              <a:t>Alfred </a:t>
            </a:r>
            <a:r>
              <a:rPr lang="zh-CN" altLang="en-US" dirty="0"/>
              <a:t>和 </a:t>
            </a:r>
            <a:r>
              <a:rPr lang="en-US" altLang="zh-CN" dirty="0" err="1"/>
              <a:t>Alfworld</a:t>
            </a:r>
            <a:r>
              <a:rPr lang="en-US" altLang="zh-CN" dirty="0"/>
              <a:t> </a:t>
            </a:r>
            <a:r>
              <a:rPr lang="zh-CN" altLang="en-US" dirty="0"/>
              <a:t>这样的具身指令数据集上训练像 </a:t>
            </a:r>
            <a:r>
              <a:rPr lang="en-US" altLang="zh-CN" dirty="0"/>
              <a:t>BERT </a:t>
            </a:r>
            <a:r>
              <a:rPr lang="zh-CN" altLang="en-US" dirty="0"/>
              <a:t>这样的模型来实现，如 </a:t>
            </a:r>
            <a:r>
              <a:rPr lang="en-US" altLang="zh-CN" dirty="0"/>
              <a:t>FILM </a:t>
            </a:r>
            <a:r>
              <a:rPr lang="zh-CN" altLang="en-US" dirty="0"/>
              <a:t>所示。 但是，这种方法受到训练集中示例的限制，无法有效地与物理世界对齐</a:t>
            </a:r>
            <a:endParaRPr lang="en-US" dirty="0"/>
          </a:p>
        </p:txBody>
      </p:sp>
    </p:spTree>
    <p:extLst>
      <p:ext uri="{BB962C8B-B14F-4D97-AF65-F5344CB8AC3E}">
        <p14:creationId xmlns:p14="http://schemas.microsoft.com/office/powerpoint/2010/main" val="7534196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3206723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7094029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4269725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err="1"/>
              <a:t>EmbodiedGPT</a:t>
            </a:r>
            <a:r>
              <a:rPr lang="en-US" altLang="zh-CN" sz="1600" dirty="0"/>
              <a: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err="1"/>
              <a:t>EmbodiedGPT</a:t>
            </a:r>
            <a:r>
              <a:rPr lang="en-US" altLang="zh-CN" sz="1600" dirty="0"/>
              <a: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7593855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C3C84144-CA8F-34EF-C48C-41A334C3F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673" y="1362662"/>
            <a:ext cx="8722653" cy="4132675"/>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0860168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61987989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214</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180959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372374" y="365123"/>
            <a:ext cx="8098872" cy="6127751"/>
          </a:xfrm>
        </p:spPr>
        <p:txBody>
          <a:bodyPr>
            <a:noAutofit/>
          </a:bodyPr>
          <a:lstStyle/>
          <a:p>
            <a:r>
              <a:rPr lang="zh-CN" altLang="en-US" sz="2000" dirty="0"/>
              <a:t>优点：</a:t>
            </a:r>
            <a:endParaRPr lang="en-US" altLang="zh-CN" sz="2000" dirty="0"/>
          </a:p>
          <a:p>
            <a:pPr lvl="1"/>
            <a:r>
              <a:rPr lang="zh-CN" altLang="en-US" sz="1600" dirty="0"/>
              <a:t>类人机器人以其类人的形态而著称，在服务行业、医疗保健和协作环境等领域越来越普遍。 这些机器人可以模仿人类的动作和行为模式，提供个性化的服务和支持。 它们灵巧的双手设计使它们能够执行复杂的任务，这与其他类型的机器人区别开来。这些手通常具有多个自由度和高精度传感器，使它们能够模拟人手的抓取和操作能力，这在医疗手术和精密制造等领域尤为重要</a:t>
            </a:r>
            <a:endParaRPr lang="en-US" altLang="zh-CN" sz="1600" dirty="0"/>
          </a:p>
          <a:p>
            <a:r>
              <a:rPr lang="zh-CN" altLang="en-US" sz="2000" dirty="0"/>
              <a:t>缺点：</a:t>
            </a:r>
            <a:endParaRPr lang="en-US" altLang="zh-CN" sz="2000" dirty="0"/>
          </a:p>
          <a:p>
            <a:pPr lvl="1"/>
            <a:r>
              <a:rPr lang="zh-CN" altLang="en-US" sz="1600" dirty="0"/>
              <a:t>人形机器人在复杂环境中保持运行稳定性和可靠性方面面临挑战，因为它们拥有复杂的控制系统</a:t>
            </a:r>
            <a:r>
              <a:rPr lang="en-US" altLang="zh-CN" sz="1600" dirty="0"/>
              <a:t>. </a:t>
            </a:r>
            <a:r>
              <a:rPr lang="zh-CN" altLang="en-US" sz="1600" dirty="0"/>
              <a:t>这些挑战包括稳健的双足行走控制和灵巧的抓握。此外，传统上基于液压系统的 人形机器人，由于其笨重的结构和高维护成本，正逐渐被电机驱动系统所取代</a:t>
            </a:r>
            <a:r>
              <a:rPr lang="en-US" altLang="zh-CN" sz="1600" dirty="0"/>
              <a:t>. </a:t>
            </a:r>
            <a:r>
              <a:rPr lang="zh-CN" altLang="en-US" sz="1600" dirty="0"/>
              <a:t>最近，</a:t>
            </a:r>
            <a:r>
              <a:rPr lang="en-US" altLang="zh-CN" sz="1600" dirty="0"/>
              <a:t>Tesla </a:t>
            </a:r>
            <a:r>
              <a:rPr lang="zh-CN" altLang="en-US" sz="1600" dirty="0"/>
              <a:t>和 </a:t>
            </a:r>
            <a:r>
              <a:rPr lang="en-US" altLang="zh-CN" sz="1600" dirty="0"/>
              <a:t>Unitree </a:t>
            </a:r>
            <a:r>
              <a:rPr lang="zh-CN" altLang="en-US" sz="1600" dirty="0"/>
              <a:t>机器人公司推出了基于电机系统的人形机器人。随着 </a:t>
            </a:r>
            <a:r>
              <a:rPr lang="en-US" altLang="zh-CN" sz="1600" dirty="0"/>
              <a:t>LLM </a:t>
            </a:r>
            <a:r>
              <a:rPr lang="zh-CN" altLang="en-US" sz="1600" dirty="0"/>
              <a:t>的集成，人形机器人有望智能地处理各种复杂任务，填补制造业、医疗保健和服务业的劳动力缺口，从而提高效率和安全性</a:t>
            </a:r>
            <a:endParaRPr lang="en-US" altLang="zh-CN" sz="1600" dirty="0"/>
          </a:p>
          <a:p>
            <a:r>
              <a:rPr lang="zh-CN" altLang="en-US" sz="2000" dirty="0"/>
              <a:t>品牌：</a:t>
            </a:r>
            <a:endParaRPr lang="en-US" altLang="zh-CN" sz="2000" dirty="0"/>
          </a:p>
          <a:p>
            <a:pPr lvl="1"/>
            <a:r>
              <a:rPr lang="en-US" altLang="zh-CN" sz="1600" dirty="0"/>
              <a:t>Atlas (Boston Dynamics) </a:t>
            </a:r>
            <a:r>
              <a:rPr lang="zh-CN" altLang="en-US" sz="1600" dirty="0"/>
              <a:t>以其卓越的机动性和稳定性而闻名。 </a:t>
            </a:r>
            <a:r>
              <a:rPr lang="en-US" altLang="zh-CN" sz="1600" dirty="0"/>
              <a:t>Atlas </a:t>
            </a:r>
            <a:r>
              <a:rPr lang="zh-CN" altLang="en-US" sz="1600" dirty="0"/>
              <a:t>能够执行复杂的动态动作，例如奔跑、跳跃和翻滚，展示了人形机器人 在高度动态环境中的潜力</a:t>
            </a:r>
            <a:endParaRPr lang="en-US" altLang="zh-CN" sz="1600" dirty="0"/>
          </a:p>
          <a:p>
            <a:pPr lvl="1"/>
            <a:r>
              <a:rPr lang="en-US" altLang="zh-CN" sz="1600" dirty="0"/>
              <a:t>HRP </a:t>
            </a:r>
            <a:r>
              <a:rPr lang="zh-CN" altLang="en-US" sz="1600" dirty="0"/>
              <a:t>系列 </a:t>
            </a:r>
            <a:r>
              <a:rPr lang="en-US" altLang="zh-CN" sz="1600" dirty="0"/>
              <a:t>(AIST) </a:t>
            </a:r>
            <a:r>
              <a:rPr lang="zh-CN" altLang="en-US" sz="1600" dirty="0"/>
              <a:t>被应用于各种研究和工业应用，其设计重点是高稳定性和灵活性，使其在复杂环境中尤其是在与人类合作的任务中有效</a:t>
            </a:r>
            <a:endParaRPr lang="en-US" altLang="zh-CN" sz="1600" dirty="0"/>
          </a:p>
          <a:p>
            <a:pPr lvl="1"/>
            <a:r>
              <a:rPr lang="en-US" altLang="zh-CN" sz="1600" dirty="0"/>
              <a:t>ASIMO (</a:t>
            </a:r>
            <a:r>
              <a:rPr lang="zh-CN" altLang="en-US" sz="1600" dirty="0"/>
              <a:t>本田</a:t>
            </a:r>
            <a:r>
              <a:rPr lang="en-US" altLang="zh-CN" sz="1600" dirty="0"/>
              <a:t>)</a:t>
            </a:r>
            <a:r>
              <a:rPr lang="zh-CN" altLang="en-US" sz="1600" dirty="0"/>
              <a:t>，是最著名的人形机器人之一，能够行走、奔跑、爬楼梯，并识别面部和手势，使其适合于接待和引导服务</a:t>
            </a:r>
            <a:endParaRPr lang="en-US" altLang="zh-CN" sz="1600" dirty="0"/>
          </a:p>
          <a:p>
            <a:pPr lvl="1"/>
            <a:r>
              <a:rPr lang="en-US" altLang="zh-CN" sz="1600" dirty="0"/>
              <a:t>Pepper (</a:t>
            </a:r>
            <a:r>
              <a:rPr lang="zh-CN" altLang="en-US" sz="1600" dirty="0"/>
              <a:t>软银机器人</a:t>
            </a:r>
            <a:r>
              <a:rPr lang="en-US" altLang="zh-CN" sz="1600" dirty="0"/>
              <a:t>)</a:t>
            </a:r>
            <a:r>
              <a:rPr lang="zh-CN" altLang="en-US" sz="1600" dirty="0"/>
              <a:t>，一个小型社交机器人，能够识别情绪并进行自然语言交流，广泛应用于客户服务和教育领域 </a:t>
            </a:r>
            <a:endParaRPr lang="en-US" sz="1600"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5"/>
          <a:srcRect t="-1" b="758"/>
          <a:stretch/>
        </p:blipFill>
        <p:spPr>
          <a:xfrm>
            <a:off x="838200" y="1690689"/>
            <a:ext cx="2299283" cy="4486274"/>
          </a:xfrm>
          <a:prstGeom prst="rect">
            <a:avLst/>
          </a:prstGeom>
        </p:spPr>
      </p:pic>
    </p:spTree>
    <p:extLst>
      <p:ext uri="{BB962C8B-B14F-4D97-AF65-F5344CB8AC3E}">
        <p14:creationId xmlns:p14="http://schemas.microsoft.com/office/powerpoint/2010/main" val="15464381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25726870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3460142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33305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92672778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717284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234</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232</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19268736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err="1"/>
              <a:t>Franka</a:t>
            </a:r>
            <a:r>
              <a:rPr lang="en-US" altLang="zh-CN" sz="1800" dirty="0"/>
              <a:t>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err="1"/>
              <a:t>Franka</a:t>
            </a:r>
            <a:r>
              <a:rPr lang="en-US" altLang="zh-CN" sz="1800" dirty="0"/>
              <a:t>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192259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99172" y="3171110"/>
            <a:ext cx="10330342" cy="3497108"/>
          </a:xfrm>
        </p:spPr>
        <p:txBody>
          <a:bodyPr>
            <a:noAutofit/>
          </a:bodyPr>
          <a:lstStyle/>
          <a:p>
            <a:r>
              <a:rPr lang="zh-CN" altLang="en-US" sz="2000" dirty="0"/>
              <a:t>优点：</a:t>
            </a:r>
            <a:endParaRPr lang="en-US" altLang="zh-CN" sz="2000" dirty="0"/>
          </a:p>
          <a:p>
            <a:pPr lvl="1"/>
            <a:r>
              <a:rPr lang="zh-CN" altLang="en-US" sz="1600" dirty="0"/>
              <a:t>仿生机器人通过模拟自然生物体的有效运动和功能，在复杂和动态环境中执行任务</a:t>
            </a:r>
            <a:r>
              <a:rPr lang="en-US" altLang="zh-CN" sz="1600" dirty="0"/>
              <a:t>. </a:t>
            </a:r>
            <a:r>
              <a:rPr lang="zh-CN" altLang="en-US" sz="1600" dirty="0"/>
              <a:t>通过模仿生物体的形式和运动机制，这些机器人展示了在医疗保健、环境监测和生物研究等领域的巨大潜力。通常，它们利用柔性材料和结构来实现逼真的敏捷运动，并最大限度地减少对环境的影响</a:t>
            </a:r>
            <a:r>
              <a:rPr lang="en-US" altLang="zh-CN" sz="1600" dirty="0"/>
              <a:t>. </a:t>
            </a:r>
            <a:r>
              <a:rPr lang="zh-CN" altLang="en-US" sz="1600" dirty="0"/>
              <a:t>重要的是，仿生设计可以通过模仿生物体的有效运动机制，显著提高机器人的能效，使其在能耗方面更加经济</a:t>
            </a:r>
            <a:endParaRPr lang="en-US" altLang="zh-CN" sz="1600" dirty="0"/>
          </a:p>
          <a:p>
            <a:r>
              <a:rPr lang="zh-CN" altLang="en-US" sz="2000" dirty="0"/>
              <a:t>缺点：</a:t>
            </a:r>
            <a:endParaRPr lang="en-US" altLang="zh-CN" sz="2000" dirty="0"/>
          </a:p>
          <a:p>
            <a:pPr lvl="1"/>
            <a:r>
              <a:rPr lang="zh-CN" altLang="en-US" sz="1600" dirty="0"/>
              <a:t>仿生机器人也面临着一些挑战</a:t>
            </a:r>
            <a:r>
              <a:rPr lang="en-US" altLang="zh-CN" sz="1600" dirty="0"/>
              <a:t>. </a:t>
            </a:r>
            <a:r>
              <a:rPr lang="zh-CN" altLang="en-US" sz="1600" dirty="0"/>
              <a:t>首先，它们的设计和制造工艺复杂且成本高昂，限制了大规模生产和广泛应用。 其次，由于它们使用柔性材料和复杂的运动机制，仿生机器人在极端环境下的耐用性和可靠性有限</a:t>
            </a:r>
            <a:endParaRPr lang="en-US" altLang="zh-CN" sz="1600" dirty="0"/>
          </a:p>
          <a:p>
            <a:r>
              <a:rPr lang="zh-CN" altLang="en-US" sz="2000" dirty="0"/>
              <a:t>类型：</a:t>
            </a:r>
            <a:endParaRPr lang="en-US" altLang="zh-CN" sz="2000" dirty="0"/>
          </a:p>
          <a:p>
            <a:pPr lvl="1"/>
            <a:r>
              <a:rPr lang="zh-CN" altLang="en-US" sz="1600" dirty="0"/>
              <a:t>鱼形机器人</a:t>
            </a:r>
            <a:endParaRPr lang="en-US" altLang="zh-CN" sz="1600" dirty="0"/>
          </a:p>
          <a:p>
            <a:pPr lvl="1"/>
            <a:r>
              <a:rPr lang="zh-CN" altLang="en-US" sz="1600" dirty="0"/>
              <a:t>昆虫形机器人</a:t>
            </a:r>
            <a:endParaRPr lang="en-US" altLang="zh-CN" sz="1600" dirty="0"/>
          </a:p>
          <a:p>
            <a:pPr lvl="1"/>
            <a:r>
              <a:rPr lang="zh-CN" altLang="en-US" sz="1600" dirty="0"/>
              <a:t>软体机器人</a:t>
            </a:r>
            <a:endParaRPr lang="en-US" sz="1600"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5"/>
          <a:stretch>
            <a:fillRect/>
          </a:stretch>
        </p:blipFill>
        <p:spPr>
          <a:xfrm>
            <a:off x="1528313" y="1483745"/>
            <a:ext cx="7414903" cy="2659610"/>
          </a:xfrm>
          <a:prstGeom prst="rect">
            <a:avLst/>
          </a:prstGeom>
        </p:spPr>
      </p:pic>
    </p:spTree>
    <p:extLst>
      <p:ext uri="{BB962C8B-B14F-4D97-AF65-F5344CB8AC3E}">
        <p14:creationId xmlns:p14="http://schemas.microsoft.com/office/powerpoint/2010/main" val="26554158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269704538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6601215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err="1"/>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40490690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42353425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37518567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21221873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61257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2015344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38938834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42646119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353506699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83703800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8695B2F1-26CA-2741-F078-BE922F9B1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33"/>
            <a:ext cx="12192000" cy="5039134"/>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7451714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332260212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192100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94809586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err="1"/>
              <a:t>MuJoCo</a:t>
            </a:r>
            <a:r>
              <a:rPr lang="en-US" altLang="zh-CN" sz="1600" dirty="0"/>
              <a:t>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40635838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2438F-D581-234F-B936-14CCD21231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2438F-D581-234F-B936-14CCD21231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具身模拟器对于具身 </a:t>
            </a:r>
            <a:r>
              <a:rPr lang="en-US" altLang="zh-CN" dirty="0"/>
              <a:t>AI </a:t>
            </a:r>
            <a:r>
              <a:rPr lang="zh-CN" altLang="en-US" dirty="0"/>
              <a:t>至关重要，因为它们提供成本效益高的实验，通过模拟潜在的危险场景来确保安全，可扩展性以适应各种环境中的测试，快速原型制作能力，更广泛的研究社区的可访问性，用于精确研究的受控环境，用于训练和评估的数据生成以及用于算法比较的标准化基准。 为了使 智能体 能够与环境交互，有必要构建一个逼真的模拟环境。 这需要考虑环境的物理特性、物体的属性及其相互作用</a:t>
            </a:r>
            <a:endParaRPr lang="en-US" dirty="0"/>
          </a:p>
        </p:txBody>
      </p:sp>
    </p:spTree>
    <p:extLst>
      <p:ext uri="{BB962C8B-B14F-4D97-AF65-F5344CB8AC3E}">
        <p14:creationId xmlns:p14="http://schemas.microsoft.com/office/powerpoint/2010/main" val="123634776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271</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6"/>
          <a:stretch>
            <a:fillRect/>
          </a:stretch>
        </p:blipFill>
        <p:spPr>
          <a:xfrm>
            <a:off x="0" y="1667187"/>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169213" y="3969495"/>
            <a:ext cx="5624836"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pic>
        <p:nvPicPr>
          <p:cNvPr id="10" name="图片 9">
            <a:extLst>
              <a:ext uri="{FF2B5EF4-FFF2-40B4-BE49-F238E27FC236}">
                <a16:creationId xmlns:a16="http://schemas.microsoft.com/office/drawing/2014/main" id="{5F6AC880-DD4D-05AD-5E3A-25A4038DF041}"/>
              </a:ext>
            </a:extLst>
          </p:cNvPr>
          <p:cNvPicPr>
            <a:picLocks noChangeAspect="1"/>
          </p:cNvPicPr>
          <p:nvPr/>
        </p:nvPicPr>
        <p:blipFill>
          <a:blip r:embed="rId7"/>
          <a:stretch>
            <a:fillRect/>
          </a:stretch>
        </p:blipFill>
        <p:spPr>
          <a:xfrm>
            <a:off x="5285217" y="4129681"/>
            <a:ext cx="6771754" cy="2262573"/>
          </a:xfrm>
          <a:prstGeom prst="rect">
            <a:avLst/>
          </a:prstGeom>
        </p:spPr>
      </p:pic>
    </p:spTree>
    <p:extLst>
      <p:ext uri="{BB962C8B-B14F-4D97-AF65-F5344CB8AC3E}">
        <p14:creationId xmlns:p14="http://schemas.microsoft.com/office/powerpoint/2010/main" val="3204852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一个用于机器人和人工智能研究的先进模拟平台。 它具有高保真物理模拟、实时光线追踪、广泛的机器人模型库和深度学习支持。 它的应用场景包括自动驾驶、工业自动化和人机交互</a:t>
            </a:r>
            <a:endParaRPr lang="en-US" dirty="0"/>
          </a:p>
        </p:txBody>
      </p:sp>
      <p:pic>
        <p:nvPicPr>
          <p:cNvPr id="7" name="图片 6">
            <a:extLst>
              <a:ext uri="{FF2B5EF4-FFF2-40B4-BE49-F238E27FC236}">
                <a16:creationId xmlns:a16="http://schemas.microsoft.com/office/drawing/2014/main" id="{B965E305-288C-AEE0-5044-57F2D378CE4D}"/>
              </a:ext>
            </a:extLst>
          </p:cNvPr>
          <p:cNvPicPr>
            <a:picLocks noChangeAspect="1"/>
          </p:cNvPicPr>
          <p:nvPr/>
        </p:nvPicPr>
        <p:blipFill>
          <a:blip r:embed="rId5"/>
          <a:stretch>
            <a:fillRect/>
          </a:stretch>
        </p:blipFill>
        <p:spPr>
          <a:xfrm>
            <a:off x="412009" y="2059537"/>
            <a:ext cx="5249047" cy="2947505"/>
          </a:xfrm>
          <a:prstGeom prst="rect">
            <a:avLst/>
          </a:prstGeom>
        </p:spPr>
      </p:pic>
    </p:spTree>
    <p:extLst>
      <p:ext uri="{BB962C8B-B14F-4D97-AF65-F5344CB8AC3E}">
        <p14:creationId xmlns:p14="http://schemas.microsoft.com/office/powerpoint/2010/main" val="2045404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Simulator——Isaac Gym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spTree>
    <p:extLst>
      <p:ext uri="{BB962C8B-B14F-4D97-AF65-F5344CB8AC3E}">
        <p14:creationId xmlns:p14="http://schemas.microsoft.com/office/powerpoint/2010/main" val="3910285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Simulator——Gazebo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zh-CN" altLang="en-US" dirty="0"/>
              <a:t>一个用于机器人研究的开源模拟器。 它拥有广泛的机器人库，并与 </a:t>
            </a:r>
            <a:r>
              <a:rPr lang="en-US" altLang="zh-CN" dirty="0"/>
              <a:t>ROS </a:t>
            </a:r>
            <a:r>
              <a:rPr lang="zh-CN" altLang="en-US" dirty="0"/>
              <a:t>紧密集成。 它支持各种传感器的模拟，并提供大量预构建的机器人模型和环境。 它主要用于机器人导航和控制以及多机器人系统</a:t>
            </a:r>
            <a:endParaRPr lang="en-US" dirty="0"/>
          </a:p>
        </p:txBody>
      </p:sp>
      <p:pic>
        <p:nvPicPr>
          <p:cNvPr id="6" name="图片 5">
            <a:extLst>
              <a:ext uri="{FF2B5EF4-FFF2-40B4-BE49-F238E27FC236}">
                <a16:creationId xmlns:a16="http://schemas.microsoft.com/office/drawing/2014/main" id="{1CE6D856-69D5-31E8-E4EB-B895916D95FC}"/>
              </a:ext>
            </a:extLst>
          </p:cNvPr>
          <p:cNvPicPr>
            <a:picLocks noChangeAspect="1"/>
          </p:cNvPicPr>
          <p:nvPr/>
        </p:nvPicPr>
        <p:blipFill>
          <a:blip r:embed="rId5"/>
          <a:stretch>
            <a:fillRect/>
          </a:stretch>
        </p:blipFill>
        <p:spPr>
          <a:xfrm>
            <a:off x="388121" y="1960382"/>
            <a:ext cx="5482839" cy="2937235"/>
          </a:xfrm>
          <a:prstGeom prst="rect">
            <a:avLst/>
          </a:prstGeom>
        </p:spPr>
      </p:pic>
    </p:spTree>
    <p:extLst>
      <p:ext uri="{BB962C8B-B14F-4D97-AF65-F5344CB8AC3E}">
        <p14:creationId xmlns:p14="http://schemas.microsoft.com/office/powerpoint/2010/main" val="3218532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PyBullet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err="1"/>
              <a:t>PyBullet</a:t>
            </a:r>
            <a:r>
              <a:rPr lang="zh-CN" altLang="en-US" dirty="0"/>
              <a:t>是 </a:t>
            </a:r>
            <a:r>
              <a:rPr lang="en-US" altLang="zh-CN" dirty="0"/>
              <a:t>Bullet </a:t>
            </a:r>
            <a:r>
              <a:rPr lang="zh-CN" altLang="en-US" dirty="0"/>
              <a:t>物理引擎的 </a:t>
            </a:r>
            <a:r>
              <a:rPr lang="en-US" altLang="zh-CN" dirty="0"/>
              <a:t>Python </a:t>
            </a:r>
            <a:r>
              <a:rPr lang="zh-CN" altLang="en-US" dirty="0"/>
              <a:t>接口。 它易于使用，并具有多样化的传感器模拟和深度学习集成。 </a:t>
            </a:r>
            <a:r>
              <a:rPr lang="en-US" altLang="zh-CN" dirty="0" err="1"/>
              <a:t>PyBullet</a:t>
            </a:r>
            <a:r>
              <a:rPr lang="en-US" altLang="zh-CN" dirty="0"/>
              <a:t> </a:t>
            </a:r>
            <a:r>
              <a:rPr lang="zh-CN" altLang="en-US" dirty="0"/>
              <a:t>支持实时物理模拟，包括刚体动力学、碰撞检测和约束求解</a:t>
            </a:r>
            <a:endParaRPr lang="en-US" dirty="0"/>
          </a:p>
        </p:txBody>
      </p:sp>
      <p:pic>
        <p:nvPicPr>
          <p:cNvPr id="9" name="图片 8">
            <a:extLst>
              <a:ext uri="{FF2B5EF4-FFF2-40B4-BE49-F238E27FC236}">
                <a16:creationId xmlns:a16="http://schemas.microsoft.com/office/drawing/2014/main" id="{A5338553-861A-3CFC-3FBF-4596D02A2049}"/>
              </a:ext>
            </a:extLst>
          </p:cNvPr>
          <p:cNvPicPr>
            <a:picLocks noChangeAspect="1"/>
          </p:cNvPicPr>
          <p:nvPr/>
        </p:nvPicPr>
        <p:blipFill>
          <a:blip r:embed="rId5"/>
          <a:stretch>
            <a:fillRect/>
          </a:stretch>
        </p:blipFill>
        <p:spPr>
          <a:xfrm>
            <a:off x="267967" y="1898801"/>
            <a:ext cx="5482839" cy="3060397"/>
          </a:xfrm>
          <a:prstGeom prst="rect">
            <a:avLst/>
          </a:prstGeom>
        </p:spPr>
      </p:pic>
    </p:spTree>
    <p:extLst>
      <p:ext uri="{BB962C8B-B14F-4D97-AF65-F5344CB8AC3E}">
        <p14:creationId xmlns:p14="http://schemas.microsoft.com/office/powerpoint/2010/main" val="4145062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Webots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E47A6F48-3D59-163E-B61C-069C7B075D35}"/>
              </a:ext>
            </a:extLst>
          </p:cNvPr>
          <p:cNvPicPr>
            <a:picLocks noChangeAspect="1"/>
          </p:cNvPicPr>
          <p:nvPr/>
        </p:nvPicPr>
        <p:blipFill>
          <a:blip r:embed="rId5"/>
          <a:stretch>
            <a:fillRect/>
          </a:stretch>
        </p:blipFill>
        <p:spPr>
          <a:xfrm>
            <a:off x="1061364" y="1690688"/>
            <a:ext cx="4321246" cy="4351338"/>
          </a:xfrm>
          <a:prstGeom prst="rect">
            <a:avLst/>
          </a:prstGeom>
        </p:spPr>
      </p:pic>
    </p:spTree>
    <p:extLst>
      <p:ext uri="{BB962C8B-B14F-4D97-AF65-F5344CB8AC3E}">
        <p14:creationId xmlns:p14="http://schemas.microsoft.com/office/powerpoint/2010/main" val="136464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MuJoCo</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51CF6D51-969E-16B4-AF9C-BC0A4739DD43}"/>
              </a:ext>
            </a:extLst>
          </p:cNvPr>
          <p:cNvPicPr>
            <a:picLocks noChangeAspect="1"/>
          </p:cNvPicPr>
          <p:nvPr/>
        </p:nvPicPr>
        <p:blipFill>
          <a:blip r:embed="rId5"/>
          <a:stretch>
            <a:fillRect/>
          </a:stretch>
        </p:blipFill>
        <p:spPr>
          <a:xfrm>
            <a:off x="442284" y="1549811"/>
            <a:ext cx="5428676" cy="4244238"/>
          </a:xfrm>
          <a:prstGeom prst="rect">
            <a:avLst/>
          </a:prstGeom>
        </p:spPr>
      </p:pic>
    </p:spTree>
    <p:extLst>
      <p:ext uri="{BB962C8B-B14F-4D97-AF65-F5344CB8AC3E}">
        <p14:creationId xmlns:p14="http://schemas.microsoft.com/office/powerpoint/2010/main" val="48351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Simulator——Unity ML-Agents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AF6C6096-E846-901F-563A-4EAF3D46819C}"/>
              </a:ext>
            </a:extLst>
          </p:cNvPr>
          <p:cNvPicPr>
            <a:picLocks noChangeAspect="1"/>
          </p:cNvPicPr>
          <p:nvPr/>
        </p:nvPicPr>
        <p:blipFill>
          <a:blip r:embed="rId5"/>
          <a:stretch>
            <a:fillRect/>
          </a:stretch>
        </p:blipFill>
        <p:spPr>
          <a:xfrm>
            <a:off x="463472" y="1825625"/>
            <a:ext cx="5407488" cy="4351338"/>
          </a:xfrm>
          <a:prstGeom prst="rect">
            <a:avLst/>
          </a:prstGeom>
        </p:spPr>
      </p:pic>
    </p:spTree>
    <p:extLst>
      <p:ext uri="{BB962C8B-B14F-4D97-AF65-F5344CB8AC3E}">
        <p14:creationId xmlns:p14="http://schemas.microsoft.com/office/powerpoint/2010/main" val="388452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r>
              <a:rPr lang="en-US" altLang="zh-CN" sz="4400" b="1" dirty="0" err="1">
                <a:solidFill>
                  <a:schemeClr val="tx1"/>
                </a:solidFill>
              </a:rPr>
              <a:t>AirSim</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8C3545E-A359-5C48-6D7E-171EE246D553}"/>
              </a:ext>
            </a:extLst>
          </p:cNvPr>
          <p:cNvPicPr>
            <a:picLocks noChangeAspect="1"/>
          </p:cNvPicPr>
          <p:nvPr/>
        </p:nvPicPr>
        <p:blipFill>
          <a:blip r:embed="rId5"/>
          <a:stretch>
            <a:fillRect/>
          </a:stretch>
        </p:blipFill>
        <p:spPr>
          <a:xfrm>
            <a:off x="1043271" y="2055376"/>
            <a:ext cx="4827689" cy="2747248"/>
          </a:xfrm>
          <a:prstGeom prst="rect">
            <a:avLst/>
          </a:prstGeom>
        </p:spPr>
      </p:pic>
    </p:spTree>
    <p:extLst>
      <p:ext uri="{BB962C8B-B14F-4D97-AF65-F5344CB8AC3E}">
        <p14:creationId xmlns:p14="http://schemas.microsoft.com/office/powerpoint/2010/main" val="2786785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Simulator——MORSE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6" name="图片 5">
            <a:extLst>
              <a:ext uri="{FF2B5EF4-FFF2-40B4-BE49-F238E27FC236}">
                <a16:creationId xmlns:a16="http://schemas.microsoft.com/office/drawing/2014/main" id="{39D7A628-08A7-0B61-D85D-1E2EAE1709AF}"/>
              </a:ext>
            </a:extLst>
          </p:cNvPr>
          <p:cNvPicPr>
            <a:picLocks noChangeAspect="1"/>
          </p:cNvPicPr>
          <p:nvPr/>
        </p:nvPicPr>
        <p:blipFill>
          <a:blip r:embed="rId5"/>
          <a:stretch>
            <a:fillRect/>
          </a:stretch>
        </p:blipFill>
        <p:spPr>
          <a:xfrm>
            <a:off x="625340" y="1825625"/>
            <a:ext cx="4980702" cy="3713636"/>
          </a:xfrm>
          <a:prstGeom prst="rect">
            <a:avLst/>
          </a:prstGeom>
        </p:spPr>
      </p:pic>
    </p:spTree>
    <p:extLst>
      <p:ext uri="{BB962C8B-B14F-4D97-AF65-F5344CB8AC3E}">
        <p14:creationId xmlns:p14="http://schemas.microsoft.com/office/powerpoint/2010/main" val="191188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图片 7" descr="图示&#10;&#10;描述已自动生成">
            <a:extLst>
              <a:ext uri="{FF2B5EF4-FFF2-40B4-BE49-F238E27FC236}">
                <a16:creationId xmlns:a16="http://schemas.microsoft.com/office/drawing/2014/main" id="{F30BE955-001C-3FD7-8A7D-D5F37B8C0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924" y="0"/>
            <a:ext cx="1152415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Simulator——V-REP(</a:t>
            </a:r>
            <a:r>
              <a:rPr lang="en-US" altLang="zh-CN" sz="4400" b="1" dirty="0" err="1">
                <a:solidFill>
                  <a:schemeClr val="tx1"/>
                </a:solidFill>
              </a:rPr>
              <a:t>CoppeliaSim</a:t>
            </a:r>
            <a:r>
              <a:rPr lang="en-US" altLang="zh-CN" sz="4400" b="1" dirty="0">
                <a:solidFill>
                  <a:schemeClr val="tx1"/>
                </a:solidFill>
              </a:rPr>
              <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870960" y="1825625"/>
            <a:ext cx="5482839" cy="4351338"/>
          </a:xfrm>
        </p:spPr>
        <p:txBody>
          <a:bodyPr/>
          <a:lstStyle/>
          <a:p>
            <a:r>
              <a:rPr lang="en-US" altLang="zh-CN" dirty="0"/>
              <a:t>1</a:t>
            </a:r>
            <a:endParaRPr lang="en-US" dirty="0"/>
          </a:p>
        </p:txBody>
      </p:sp>
      <p:pic>
        <p:nvPicPr>
          <p:cNvPr id="8" name="图片 7">
            <a:extLst>
              <a:ext uri="{FF2B5EF4-FFF2-40B4-BE49-F238E27FC236}">
                <a16:creationId xmlns:a16="http://schemas.microsoft.com/office/drawing/2014/main" id="{E5127D64-6E0D-B655-CD22-1F483F481AFA}"/>
              </a:ext>
            </a:extLst>
          </p:cNvPr>
          <p:cNvPicPr>
            <a:picLocks noChangeAspect="1"/>
          </p:cNvPicPr>
          <p:nvPr/>
        </p:nvPicPr>
        <p:blipFill>
          <a:blip r:embed="rId5"/>
          <a:stretch>
            <a:fillRect/>
          </a:stretch>
        </p:blipFill>
        <p:spPr>
          <a:xfrm>
            <a:off x="741028" y="2117508"/>
            <a:ext cx="6266524" cy="3436638"/>
          </a:xfrm>
          <a:prstGeom prst="rect">
            <a:avLst/>
          </a:prstGeom>
        </p:spPr>
      </p:pic>
    </p:spTree>
    <p:extLst>
      <p:ext uri="{BB962C8B-B14F-4D97-AF65-F5344CB8AC3E}">
        <p14:creationId xmlns:p14="http://schemas.microsoft.com/office/powerpoint/2010/main" val="263834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523436"/>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177758" y="3814947"/>
            <a:ext cx="3702033" cy="230736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58108" y="3287232"/>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Simulators——AI2-THOR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332576" y="1825625"/>
            <a:ext cx="6021223" cy="4667250"/>
          </a:xfrm>
        </p:spPr>
        <p:txBody>
          <a:bodyPr>
            <a:noAutofit/>
          </a:bodyPr>
          <a:lstStyle/>
          <a:p>
            <a:r>
              <a:rPr lang="zh-CN" altLang="en-US" sz="2000" dirty="0"/>
              <a:t>虽然 </a:t>
            </a:r>
            <a:r>
              <a:rPr lang="en-US" altLang="zh-CN" sz="2000" dirty="0"/>
              <a:t>AI2Thor </a:t>
            </a:r>
            <a:r>
              <a:rPr lang="zh-CN" altLang="en-US" sz="2000" dirty="0"/>
              <a:t>提供了大量交互式场景，但这些交互类似于 </a:t>
            </a:r>
            <a:r>
              <a:rPr lang="en-US" altLang="zh-CN" sz="2000" dirty="0" err="1"/>
              <a:t>VirtualHome</a:t>
            </a:r>
            <a:r>
              <a:rPr lang="en-US" altLang="zh-CN" sz="2000" dirty="0"/>
              <a:t> </a:t>
            </a:r>
            <a:r>
              <a:rPr lang="zh-CN" altLang="en-US" sz="2000" dirty="0"/>
              <a:t>中的交互，是基于脚本的，缺乏真实的物理交互。 这种设计足以满足不需要精细交互的具身任务</a:t>
            </a:r>
            <a:endParaRPr lang="en-US" altLang="zh-CN" sz="2000" dirty="0"/>
          </a:p>
          <a:p>
            <a:r>
              <a:rPr lang="en-US" altLang="zh-CN" sz="2000" dirty="0"/>
              <a:t>AI2-THOR </a:t>
            </a:r>
            <a:r>
              <a:rPr lang="zh-CN" altLang="en-US" sz="2000" dirty="0"/>
              <a:t>是一个基于 </a:t>
            </a:r>
            <a:r>
              <a:rPr lang="en-US" altLang="zh-CN" sz="2000" dirty="0"/>
              <a:t>Unity3D </a:t>
            </a:r>
            <a:r>
              <a:rPr lang="zh-CN" altLang="en-US" sz="2000" dirty="0"/>
              <a:t>的室内具身场景模拟器，由</a:t>
            </a:r>
            <a:r>
              <a:rPr lang="en-US" altLang="zh-CN" sz="2000" dirty="0"/>
              <a:t>Allen</a:t>
            </a:r>
            <a:r>
              <a:rPr lang="zh-CN" altLang="en-US" sz="2000" dirty="0"/>
              <a:t>人工智能研究所领导。 作为在真实世界中构建的高保真模拟器，</a:t>
            </a:r>
            <a:r>
              <a:rPr lang="en-US" altLang="zh-CN" sz="2000" dirty="0"/>
              <a:t>AI2-THOR </a:t>
            </a:r>
            <a:r>
              <a:rPr lang="zh-CN" altLang="en-US" sz="2000" dirty="0"/>
              <a:t>拥有丰富的交互式场景对象以及分配给它们的物理属性（例如打开</a:t>
            </a:r>
            <a:r>
              <a:rPr lang="en-US" altLang="zh-CN" sz="2000" dirty="0"/>
              <a:t>/</a:t>
            </a:r>
            <a:r>
              <a:rPr lang="zh-CN" altLang="en-US" sz="2000" dirty="0"/>
              <a:t>关闭甚至冷</a:t>
            </a:r>
            <a:r>
              <a:rPr lang="en-US" altLang="zh-CN" sz="2000" dirty="0"/>
              <a:t>/</a:t>
            </a:r>
            <a:r>
              <a:rPr lang="zh-CN" altLang="en-US" sz="2000" dirty="0"/>
              <a:t>热）。 </a:t>
            </a:r>
            <a:r>
              <a:rPr lang="en-US" altLang="zh-CN" sz="2000" dirty="0"/>
              <a:t>AI2-THOR </a:t>
            </a:r>
            <a:r>
              <a:rPr lang="zh-CN" altLang="en-US" sz="2000" dirty="0"/>
              <a:t>由两部分组成：</a:t>
            </a:r>
            <a:r>
              <a:rPr lang="en-US" altLang="zh-CN" sz="2000" dirty="0" err="1"/>
              <a:t>iTHOR</a:t>
            </a:r>
            <a:r>
              <a:rPr lang="en-US" altLang="zh-CN" sz="2000" dirty="0"/>
              <a:t> </a:t>
            </a:r>
            <a:r>
              <a:rPr lang="zh-CN" altLang="en-US" sz="2000" dirty="0"/>
              <a:t>和 </a:t>
            </a:r>
            <a:r>
              <a:rPr lang="en-US" altLang="zh-CN" sz="2000" dirty="0" err="1"/>
              <a:t>RoboTHOR</a:t>
            </a:r>
            <a:r>
              <a:rPr lang="zh-CN" altLang="en-US" sz="2000" dirty="0"/>
              <a:t>。 </a:t>
            </a:r>
            <a:r>
              <a:rPr lang="en-US" altLang="zh-CN" sz="2000" dirty="0" err="1"/>
              <a:t>iTHOR</a:t>
            </a:r>
            <a:r>
              <a:rPr lang="en-US" altLang="zh-CN" sz="2000" dirty="0"/>
              <a:t> </a:t>
            </a:r>
            <a:r>
              <a:rPr lang="zh-CN" altLang="en-US" sz="2000" dirty="0"/>
              <a:t>包含 </a:t>
            </a:r>
            <a:r>
              <a:rPr lang="en-US" altLang="zh-CN" sz="2000" dirty="0"/>
              <a:t>120 </a:t>
            </a:r>
            <a:r>
              <a:rPr lang="zh-CN" altLang="en-US" sz="2000" dirty="0"/>
              <a:t>间房间，分为厨房、卧室、浴室和客厅，拥有超过 </a:t>
            </a:r>
            <a:r>
              <a:rPr lang="en-US" altLang="zh-CN" sz="2000" dirty="0"/>
              <a:t>2000 </a:t>
            </a:r>
            <a:r>
              <a:rPr lang="zh-CN" altLang="en-US" sz="2000" dirty="0"/>
              <a:t>个独特的交互式物体，并支持多代理模拟；</a:t>
            </a:r>
            <a:r>
              <a:rPr lang="en-US" altLang="zh-CN" sz="2000" dirty="0" err="1"/>
              <a:t>RoboTHOR</a:t>
            </a:r>
            <a:r>
              <a:rPr lang="en-US" altLang="zh-CN" sz="2000" dirty="0"/>
              <a:t> </a:t>
            </a:r>
            <a:r>
              <a:rPr lang="zh-CN" altLang="en-US" sz="2000" dirty="0"/>
              <a:t>包含 </a:t>
            </a:r>
            <a:r>
              <a:rPr lang="en-US" altLang="zh-CN" sz="2000" dirty="0"/>
              <a:t>89 </a:t>
            </a:r>
            <a:r>
              <a:rPr lang="zh-CN" altLang="en-US" sz="2000" dirty="0"/>
              <a:t>个模块化公寓，拥有 </a:t>
            </a:r>
            <a:r>
              <a:rPr lang="en-US" altLang="zh-CN" sz="2000" dirty="0"/>
              <a:t>600 </a:t>
            </a:r>
            <a:r>
              <a:rPr lang="zh-CN" altLang="en-US" sz="2000" dirty="0"/>
              <a:t>多个物体，其独特之处在于这些公寓对应于现实世界中的真实场景。 到目前为止，已有超过 </a:t>
            </a:r>
            <a:r>
              <a:rPr lang="en-US" altLang="zh-CN" sz="2000" dirty="0"/>
              <a:t>100 </a:t>
            </a:r>
            <a:r>
              <a:rPr lang="zh-CN" altLang="en-US" sz="2000" dirty="0"/>
              <a:t>篇基于 </a:t>
            </a:r>
            <a:r>
              <a:rPr lang="en-US" altLang="zh-CN" sz="2000" dirty="0"/>
              <a:t>AI2-THOR </a:t>
            </a:r>
            <a:r>
              <a:rPr lang="zh-CN" altLang="en-US" sz="2000" dirty="0"/>
              <a:t>的作品发表</a:t>
            </a:r>
            <a:endParaRPr lang="en-US" sz="2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5"/>
          <a:stretch>
            <a:fillRect/>
          </a:stretch>
        </p:blipFill>
        <p:spPr>
          <a:xfrm>
            <a:off x="838200" y="2170631"/>
            <a:ext cx="4346831" cy="3272042"/>
          </a:xfrm>
          <a:prstGeom prst="rect">
            <a:avLst/>
          </a:prstGeom>
        </p:spPr>
      </p:pic>
    </p:spTree>
    <p:extLst>
      <p:ext uri="{BB962C8B-B14F-4D97-AF65-F5344CB8AC3E}">
        <p14:creationId xmlns:p14="http://schemas.microsoft.com/office/powerpoint/2010/main" val="735038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Simulators——Matterport 3D</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896456" y="1500885"/>
            <a:ext cx="4457344" cy="4882824"/>
          </a:xfrm>
        </p:spPr>
        <p:txBody>
          <a:bodyPr>
            <a:noAutofit/>
          </a:bodyPr>
          <a:lstStyle/>
          <a:p>
            <a:r>
              <a:rPr lang="zh-CN" altLang="en-US" sz="2000" dirty="0"/>
              <a:t>作为基础的 </a:t>
            </a:r>
            <a:r>
              <a:rPr lang="en-US" altLang="zh-CN" sz="2000" dirty="0"/>
              <a:t>2D-3D </a:t>
            </a:r>
            <a:r>
              <a:rPr lang="zh-CN" altLang="en-US" sz="2000" dirty="0"/>
              <a:t>视觉数据集，在具身 </a:t>
            </a:r>
            <a:r>
              <a:rPr lang="en-US" altLang="zh-CN" sz="2000" dirty="0"/>
              <a:t>AI </a:t>
            </a:r>
            <a:r>
              <a:rPr lang="zh-CN" altLang="en-US" sz="2000" dirty="0"/>
              <a:t>基准测试中被广泛使用和扩展</a:t>
            </a:r>
            <a:endParaRPr lang="en-US" altLang="zh-CN" sz="2000" dirty="0"/>
          </a:p>
          <a:p>
            <a:r>
              <a:rPr lang="en-US" altLang="zh-CN" sz="2000" dirty="0"/>
              <a:t>Matterport 3D </a:t>
            </a:r>
            <a:r>
              <a:rPr lang="zh-CN" altLang="en-US" sz="2000" dirty="0"/>
              <a:t>在 </a:t>
            </a:r>
            <a:r>
              <a:rPr lang="en-US" altLang="zh-CN" sz="2000" dirty="0"/>
              <a:t>R2R </a:t>
            </a:r>
            <a:r>
              <a:rPr lang="zh-CN" altLang="en-US" sz="2000" dirty="0"/>
              <a:t>中提出，更常被用作大型 </a:t>
            </a:r>
            <a:r>
              <a:rPr lang="en-US" altLang="zh-CN" sz="2000" dirty="0"/>
              <a:t>2D-3D </a:t>
            </a:r>
            <a:r>
              <a:rPr lang="zh-CN" altLang="en-US" sz="2000" dirty="0"/>
              <a:t>视觉数据集。 </a:t>
            </a:r>
            <a:r>
              <a:rPr lang="en-US" altLang="zh-CN" sz="2000" dirty="0"/>
              <a:t>Matterport3D </a:t>
            </a:r>
            <a:r>
              <a:rPr lang="zh-CN" altLang="en-US" sz="2000" dirty="0"/>
              <a:t>数据集包含 </a:t>
            </a:r>
            <a:r>
              <a:rPr lang="en-US" altLang="zh-CN" sz="2000" dirty="0"/>
              <a:t>90 </a:t>
            </a:r>
            <a:r>
              <a:rPr lang="zh-CN" altLang="en-US" sz="2000" dirty="0"/>
              <a:t>个室内建筑场景，包括 </a:t>
            </a:r>
            <a:r>
              <a:rPr lang="en-US" altLang="zh-CN" sz="2000" dirty="0"/>
              <a:t>10,800 </a:t>
            </a:r>
            <a:r>
              <a:rPr lang="zh-CN" altLang="en-US" sz="2000" dirty="0"/>
              <a:t>个全景图和 </a:t>
            </a:r>
            <a:r>
              <a:rPr lang="en-US" altLang="zh-CN" sz="2000" dirty="0"/>
              <a:t>194,400 </a:t>
            </a:r>
            <a:r>
              <a:rPr lang="zh-CN" altLang="en-US" sz="2000" dirty="0"/>
              <a:t>个 </a:t>
            </a:r>
            <a:r>
              <a:rPr lang="en-US" altLang="zh-CN" sz="2000" dirty="0"/>
              <a:t>RGB-D </a:t>
            </a:r>
            <a:r>
              <a:rPr lang="zh-CN" altLang="en-US" sz="2000" dirty="0"/>
              <a:t>图像，并提供表面重建、相机姿态以及 </a:t>
            </a:r>
            <a:r>
              <a:rPr lang="en-US" altLang="zh-CN" sz="2000" dirty="0"/>
              <a:t>2D </a:t>
            </a:r>
            <a:r>
              <a:rPr lang="zh-CN" altLang="en-US" sz="2000" dirty="0"/>
              <a:t>和 </a:t>
            </a:r>
            <a:r>
              <a:rPr lang="en-US" altLang="zh-CN" sz="2000" dirty="0"/>
              <a:t>3D </a:t>
            </a:r>
            <a:r>
              <a:rPr lang="zh-CN" altLang="en-US" sz="2000" dirty="0"/>
              <a:t>语义分割标注。 </a:t>
            </a:r>
            <a:r>
              <a:rPr lang="en-US" altLang="zh-CN" sz="2000" dirty="0"/>
              <a:t>Matterport3D </a:t>
            </a:r>
            <a:r>
              <a:rPr lang="zh-CN" altLang="en-US" sz="2000" dirty="0"/>
              <a:t>将 </a:t>
            </a:r>
            <a:r>
              <a:rPr lang="en-US" altLang="zh-CN" sz="2000" dirty="0"/>
              <a:t>3D </a:t>
            </a:r>
            <a:r>
              <a:rPr lang="zh-CN" altLang="en-US" sz="2000" dirty="0"/>
              <a:t>场景转换为离散的“视点”，并且具身代理在 </a:t>
            </a:r>
            <a:r>
              <a:rPr lang="en-US" altLang="zh-CN" sz="2000" dirty="0"/>
              <a:t>Matterport3D </a:t>
            </a:r>
            <a:r>
              <a:rPr lang="zh-CN" altLang="en-US" sz="2000" dirty="0"/>
              <a:t>场景中相邻的“视点”之间移动。 在每个“视点”处，具身代理可以获得以“视点”为中心的 </a:t>
            </a:r>
            <a:r>
              <a:rPr lang="en-US" altLang="zh-CN" sz="2000" dirty="0"/>
              <a:t>1280x1024 </a:t>
            </a:r>
            <a:r>
              <a:rPr lang="zh-CN" altLang="en-US" sz="2000" dirty="0"/>
              <a:t>全景图像（</a:t>
            </a:r>
            <a:r>
              <a:rPr lang="en-US" altLang="zh-CN" sz="2000" dirty="0"/>
              <a:t>18 × RGB-D</a:t>
            </a:r>
            <a:r>
              <a:rPr lang="zh-CN" altLang="en-US" sz="2000" dirty="0"/>
              <a:t>）。 </a:t>
            </a:r>
            <a:r>
              <a:rPr lang="en-US" altLang="zh-CN" sz="2000" dirty="0"/>
              <a:t>Matterport3D </a:t>
            </a:r>
            <a:r>
              <a:rPr lang="zh-CN" altLang="en-US" sz="2000" dirty="0"/>
              <a:t>是最重要的具身导航基准之一</a:t>
            </a:r>
            <a:endParaRPr lang="en-US" sz="2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5"/>
          <a:stretch>
            <a:fillRect/>
          </a:stretch>
        </p:blipFill>
        <p:spPr>
          <a:xfrm>
            <a:off x="529862" y="1825625"/>
            <a:ext cx="5913668" cy="4426468"/>
          </a:xfrm>
          <a:prstGeom prst="rect">
            <a:avLst/>
          </a:prstGeom>
        </p:spPr>
      </p:pic>
    </p:spTree>
    <p:extLst>
      <p:ext uri="{BB962C8B-B14F-4D97-AF65-F5344CB8AC3E}">
        <p14:creationId xmlns:p14="http://schemas.microsoft.com/office/powerpoint/2010/main" val="215821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Simulators——Habitat</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592435" y="1726524"/>
            <a:ext cx="5149553" cy="4889936"/>
          </a:xfrm>
        </p:spPr>
        <p:txBody>
          <a:bodyPr>
            <a:noAutofit/>
          </a:bodyPr>
          <a:lstStyle/>
          <a:p>
            <a:r>
              <a:rPr lang="zh-CN" altLang="en-US" sz="2000" dirty="0"/>
              <a:t>尽管 </a:t>
            </a:r>
            <a:r>
              <a:rPr lang="en-US" altLang="zh-CN" sz="2000" dirty="0"/>
              <a:t>Habitat </a:t>
            </a:r>
            <a:r>
              <a:rPr lang="zh-CN" altLang="en-US" sz="2000" dirty="0"/>
              <a:t>中的具身智能体缺乏交互能力，但其广泛的室内场景、用户友好的界面和开放框架使其在具身导航方面备受推崇</a:t>
            </a:r>
            <a:endParaRPr lang="en-US" altLang="zh-CN" sz="2000" dirty="0"/>
          </a:p>
          <a:p>
            <a:r>
              <a:rPr lang="en-US" altLang="zh-CN" sz="2000" dirty="0"/>
              <a:t>Habitat </a:t>
            </a:r>
            <a:r>
              <a:rPr lang="zh-CN" altLang="en-US" sz="2000" dirty="0"/>
              <a:t>是 </a:t>
            </a:r>
            <a:r>
              <a:rPr lang="en-US" altLang="zh-CN" sz="2000" dirty="0"/>
              <a:t>Meta </a:t>
            </a:r>
            <a:r>
              <a:rPr lang="zh-CN" altLang="en-US" sz="2000" dirty="0"/>
              <a:t>推出的一个用于大规模人机交互的开源模拟器。 基于 </a:t>
            </a:r>
            <a:r>
              <a:rPr lang="en-US" altLang="zh-CN" sz="2000" dirty="0"/>
              <a:t>Bullet </a:t>
            </a:r>
            <a:r>
              <a:rPr lang="zh-CN" altLang="en-US" sz="2000" dirty="0"/>
              <a:t>物理引擎，</a:t>
            </a:r>
            <a:r>
              <a:rPr lang="en-US" altLang="zh-CN" sz="2000" dirty="0"/>
              <a:t>Habitat </a:t>
            </a:r>
            <a:r>
              <a:rPr lang="zh-CN" altLang="en-US" sz="2000" dirty="0"/>
              <a:t>实现了高性能、高速、并行的 </a:t>
            </a:r>
            <a:r>
              <a:rPr lang="en-US" altLang="zh-CN" sz="2000" dirty="0"/>
              <a:t>3D </a:t>
            </a:r>
            <a:r>
              <a:rPr lang="zh-CN" altLang="en-US" sz="2000" dirty="0"/>
              <a:t>模拟，并为具身代理的强化学习提供了丰富的接口。 </a:t>
            </a:r>
            <a:r>
              <a:rPr lang="en-US" altLang="zh-CN" sz="2000" dirty="0"/>
              <a:t>Habitat </a:t>
            </a:r>
            <a:r>
              <a:rPr lang="zh-CN" altLang="en-US" sz="2000" dirty="0"/>
              <a:t>具有极高的开放度。 研究人员可以在 </a:t>
            </a:r>
            <a:r>
              <a:rPr lang="en-US" altLang="zh-CN" sz="2000" dirty="0"/>
              <a:t>Habitat </a:t>
            </a:r>
            <a:r>
              <a:rPr lang="zh-CN" altLang="en-US" sz="2000" dirty="0"/>
              <a:t>中导入和创建 </a:t>
            </a:r>
            <a:r>
              <a:rPr lang="en-US" altLang="zh-CN" sz="2000" dirty="0"/>
              <a:t>3D </a:t>
            </a:r>
            <a:r>
              <a:rPr lang="zh-CN" altLang="en-US" sz="2000" dirty="0"/>
              <a:t>场景，或利用 </a:t>
            </a:r>
            <a:r>
              <a:rPr lang="en-US" altLang="zh-CN" sz="2000" dirty="0"/>
              <a:t>Habitat </a:t>
            </a:r>
            <a:r>
              <a:rPr lang="zh-CN" altLang="en-US" sz="2000" dirty="0"/>
              <a:t>平台上丰富的开放资源进行扩展。 </a:t>
            </a:r>
            <a:r>
              <a:rPr lang="en-US" altLang="zh-CN" sz="2000" dirty="0"/>
              <a:t>Habitat </a:t>
            </a:r>
            <a:r>
              <a:rPr lang="zh-CN" altLang="en-US" sz="2000" dirty="0"/>
              <a:t>具有许多可自定义的传感器并支持多智能体模拟。 来自开放资源或自定义的多个具身智能体（例如，人类和机器狗）可以在模拟器中协作，自由移动，并与场景进行简单的交互。 因此，</a:t>
            </a:r>
            <a:r>
              <a:rPr lang="en-US" altLang="zh-CN" sz="2000" dirty="0"/>
              <a:t>Habitat </a:t>
            </a:r>
            <a:r>
              <a:rPr lang="zh-CN" altLang="en-US" sz="2000" dirty="0"/>
              <a:t>越来越受到关注</a:t>
            </a:r>
            <a:endParaRPr lang="en-US" sz="2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5"/>
          <a:stretch>
            <a:fillRect/>
          </a:stretch>
        </p:blipFill>
        <p:spPr>
          <a:xfrm>
            <a:off x="183763" y="2133737"/>
            <a:ext cx="6020483" cy="3536912"/>
          </a:xfrm>
          <a:prstGeom prst="rect">
            <a:avLst/>
          </a:prstGeom>
        </p:spPr>
      </p:pic>
    </p:spTree>
    <p:extLst>
      <p:ext uri="{BB962C8B-B14F-4D97-AF65-F5344CB8AC3E}">
        <p14:creationId xmlns:p14="http://schemas.microsoft.com/office/powerpoint/2010/main" val="3858796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Simulators——Virtual Home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754483" y="1169826"/>
            <a:ext cx="4599317" cy="5455069"/>
          </a:xfrm>
        </p:spPr>
        <p:txBody>
          <a:bodyPr>
            <a:noAutofit/>
          </a:bodyPr>
          <a:lstStyle/>
          <a:p>
            <a:r>
              <a:rPr lang="zh-CN" altLang="en-US" sz="2000" dirty="0"/>
              <a:t>凭借其独特的环境图而引人注目，该图可以基于环境的自然语言描述促进高层次的具身规划</a:t>
            </a:r>
            <a:endParaRPr lang="en-US" altLang="zh-CN" sz="2000" dirty="0"/>
          </a:p>
          <a:p>
            <a:r>
              <a:rPr lang="en-US" altLang="zh-CN" sz="2000" dirty="0" err="1"/>
              <a:t>Virtualhome</a:t>
            </a:r>
            <a:r>
              <a:rPr lang="en-US" altLang="zh-CN" sz="2000" dirty="0"/>
              <a:t> </a:t>
            </a:r>
            <a:r>
              <a:rPr lang="zh-CN" altLang="en-US" sz="2000" dirty="0"/>
              <a:t>是 </a:t>
            </a:r>
            <a:r>
              <a:rPr lang="en-US" altLang="zh-CN" sz="2000" dirty="0"/>
              <a:t>Puig </a:t>
            </a:r>
            <a:r>
              <a:rPr lang="zh-CN" altLang="en-US" sz="2000" dirty="0"/>
              <a:t>等人带来的一个家庭活动具身 </a:t>
            </a:r>
            <a:r>
              <a:rPr lang="en-US" altLang="zh-CN" sz="2000" dirty="0"/>
              <a:t>AI </a:t>
            </a:r>
            <a:r>
              <a:rPr lang="zh-CN" altLang="en-US" sz="2000" dirty="0"/>
              <a:t>模拟器。 </a:t>
            </a:r>
            <a:r>
              <a:rPr lang="en-US" altLang="zh-CN" sz="2000" dirty="0" err="1"/>
              <a:t>Virtualhome</a:t>
            </a:r>
            <a:r>
              <a:rPr lang="en-US" altLang="zh-CN" sz="2000" dirty="0"/>
              <a:t> </a:t>
            </a:r>
            <a:r>
              <a:rPr lang="zh-CN" altLang="en-US" sz="2000" dirty="0"/>
              <a:t>最特别之处在于其环境由环境图表示。 环境图表示场景中的物体及其相关关系。 用户还可以自定义和修改环境图，以实现场景物体的自定义配置。 这种环境图提供了一种新的方式，让具身代理能够理解环境。 与 </a:t>
            </a:r>
            <a:r>
              <a:rPr lang="en-US" altLang="zh-CN" sz="2000" dirty="0"/>
              <a:t>AI2-THOR </a:t>
            </a:r>
            <a:r>
              <a:rPr lang="zh-CN" altLang="en-US" sz="2000" dirty="0"/>
              <a:t>类似，</a:t>
            </a:r>
            <a:r>
              <a:rPr lang="en-US" altLang="zh-CN" sz="2000" dirty="0" err="1"/>
              <a:t>Virtualhome</a:t>
            </a:r>
            <a:r>
              <a:rPr lang="en-US" altLang="zh-CN" sz="2000" dirty="0"/>
              <a:t> </a:t>
            </a:r>
            <a:r>
              <a:rPr lang="zh-CN" altLang="en-US" sz="2000" dirty="0"/>
              <a:t>也提供了大量的交互式物体，具身代理可以与它们交互并改变其状态。 </a:t>
            </a:r>
            <a:r>
              <a:rPr lang="en-US" altLang="zh-CN" sz="2000" dirty="0" err="1"/>
              <a:t>Virtualhome</a:t>
            </a:r>
            <a:r>
              <a:rPr lang="en-US" altLang="zh-CN" sz="2000" dirty="0"/>
              <a:t> </a:t>
            </a:r>
            <a:r>
              <a:rPr lang="zh-CN" altLang="en-US" sz="2000" dirty="0"/>
              <a:t>的另一个特点是其简单易用的 </a:t>
            </a:r>
            <a:r>
              <a:rPr lang="en-US" altLang="zh-CN" sz="2000" dirty="0"/>
              <a:t>API</a:t>
            </a:r>
            <a:r>
              <a:rPr lang="zh-CN" altLang="en-US" sz="2000" dirty="0"/>
              <a:t>。 具身代理的动作简化为“操作 </a:t>
            </a:r>
            <a:r>
              <a:rPr lang="en-US" altLang="zh-CN" sz="2000" dirty="0"/>
              <a:t>+ </a:t>
            </a:r>
            <a:r>
              <a:rPr lang="zh-CN" altLang="en-US" sz="2000" dirty="0"/>
              <a:t>物体”的格式。 这一特点使得 </a:t>
            </a:r>
            <a:r>
              <a:rPr lang="en-US" altLang="zh-CN" sz="2000" dirty="0" err="1"/>
              <a:t>Virtualhome</a:t>
            </a:r>
            <a:r>
              <a:rPr lang="en-US" altLang="zh-CN" sz="2000" dirty="0"/>
              <a:t> </a:t>
            </a:r>
            <a:r>
              <a:rPr lang="zh-CN" altLang="en-US" sz="2000" dirty="0"/>
              <a:t>广泛应用于具身规划、指令分解等研究领域</a:t>
            </a:r>
            <a:endParaRPr lang="en-US" sz="2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5"/>
          <a:stretch>
            <a:fillRect/>
          </a:stretch>
        </p:blipFill>
        <p:spPr>
          <a:xfrm>
            <a:off x="838200" y="1825625"/>
            <a:ext cx="5563150" cy="4143473"/>
          </a:xfrm>
          <a:prstGeom prst="rect">
            <a:avLst/>
          </a:prstGeom>
        </p:spPr>
      </p:pic>
    </p:spTree>
    <p:extLst>
      <p:ext uri="{BB962C8B-B14F-4D97-AF65-F5344CB8AC3E}">
        <p14:creationId xmlns:p14="http://schemas.microsoft.com/office/powerpoint/2010/main" val="3333870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Simulators——SAPIEN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443530" y="1825625"/>
            <a:ext cx="4910270" cy="4351338"/>
          </a:xfrm>
        </p:spPr>
        <p:txBody>
          <a:bodyPr>
            <a:normAutofit/>
          </a:bodyPr>
          <a:lstStyle/>
          <a:p>
            <a:r>
              <a:rPr lang="zh-CN" altLang="en-US" sz="2000" dirty="0"/>
              <a:t>专门用于模拟与铰链物体（如门、橱柜和抽屉）的交互</a:t>
            </a:r>
            <a:endParaRPr lang="en-US" altLang="zh-CN" sz="2000" dirty="0"/>
          </a:p>
          <a:p>
            <a:r>
              <a:rPr lang="zh-CN" altLang="en-US" sz="2000" dirty="0"/>
              <a:t>与其他更关注场景的模拟器不同，</a:t>
            </a:r>
            <a:r>
              <a:rPr lang="en-US" altLang="zh-CN" sz="2000" dirty="0"/>
              <a:t>SAPIEN </a:t>
            </a:r>
            <a:r>
              <a:rPr lang="zh-CN" altLang="en-US" sz="2000" dirty="0"/>
              <a:t>更关注模拟物体的交互。 </a:t>
            </a:r>
            <a:r>
              <a:rPr lang="en-US" altLang="zh-CN" sz="2000" dirty="0"/>
              <a:t>SAPIEN </a:t>
            </a:r>
            <a:r>
              <a:rPr lang="zh-CN" altLang="en-US" sz="2000" dirty="0"/>
              <a:t>基于 </a:t>
            </a:r>
            <a:r>
              <a:rPr lang="en-US" altLang="zh-CN" sz="2000" dirty="0"/>
              <a:t>PhysX </a:t>
            </a:r>
            <a:r>
              <a:rPr lang="zh-CN" altLang="en-US" sz="2000" dirty="0"/>
              <a:t>物理引擎，提供细粒度的具身控制，可以通过 </a:t>
            </a:r>
            <a:r>
              <a:rPr lang="en-US" altLang="zh-CN" sz="2000" dirty="0"/>
              <a:t>ROS </a:t>
            </a:r>
            <a:r>
              <a:rPr lang="zh-CN" altLang="en-US" sz="2000" dirty="0"/>
              <a:t>接口实现基于力和扭矩的关节控制。 </a:t>
            </a:r>
            <a:r>
              <a:rPr lang="en-US" altLang="zh-CN" sz="2000" dirty="0"/>
              <a:t>SAPIEN </a:t>
            </a:r>
            <a:r>
              <a:rPr lang="zh-CN" altLang="en-US" sz="2000" dirty="0"/>
              <a:t>基于 </a:t>
            </a:r>
            <a:r>
              <a:rPr lang="en-US" altLang="zh-CN" sz="2000" dirty="0" err="1"/>
              <a:t>PartNet</a:t>
            </a:r>
            <a:r>
              <a:rPr lang="en-US" altLang="zh-CN" sz="2000" dirty="0"/>
              <a:t>-Mobility </a:t>
            </a:r>
            <a:r>
              <a:rPr lang="zh-CN" altLang="en-US" sz="2000" dirty="0"/>
              <a:t>数据集，提供包含丰富交互对象的室内模拟场景，并支持导入自定义资源。 与 </a:t>
            </a:r>
            <a:r>
              <a:rPr lang="en-US" altLang="zh-CN" sz="2000" dirty="0"/>
              <a:t>AI2-THOR </a:t>
            </a:r>
            <a:r>
              <a:rPr lang="zh-CN" altLang="en-US" sz="2000" dirty="0"/>
              <a:t>等直接改变物体状态的模拟器不同，</a:t>
            </a:r>
            <a:r>
              <a:rPr lang="en-US" altLang="zh-CN" sz="2000" dirty="0"/>
              <a:t>SAPIEN </a:t>
            </a:r>
            <a:r>
              <a:rPr lang="zh-CN" altLang="en-US" sz="2000" dirty="0"/>
              <a:t>支持模拟物理交互，具身智能体可以通过物理动作控制物体的铰链部分，从而改变物体状态。 这些特性使 </a:t>
            </a:r>
            <a:r>
              <a:rPr lang="en-US" altLang="zh-CN" sz="2000" dirty="0"/>
              <a:t>SAPIEN </a:t>
            </a:r>
            <a:r>
              <a:rPr lang="zh-CN" altLang="en-US" sz="2000" dirty="0"/>
              <a:t>非常适合训练具身 </a:t>
            </a:r>
            <a:r>
              <a:rPr lang="en-US" altLang="zh-CN" sz="2000" dirty="0"/>
              <a:t>AI </a:t>
            </a:r>
            <a:r>
              <a:rPr lang="zh-CN" altLang="en-US" sz="2000" dirty="0"/>
              <a:t>的细粒度物体操作</a:t>
            </a:r>
            <a:endParaRPr lang="en-US" sz="2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5"/>
          <a:stretch>
            <a:fillRect/>
          </a:stretch>
        </p:blipFill>
        <p:spPr>
          <a:xfrm>
            <a:off x="838200" y="2014142"/>
            <a:ext cx="5396184" cy="4019116"/>
          </a:xfrm>
          <a:prstGeom prst="rect">
            <a:avLst/>
          </a:prstGeom>
        </p:spPr>
      </p:pic>
    </p:spTree>
    <p:extLst>
      <p:ext uri="{BB962C8B-B14F-4D97-AF65-F5344CB8AC3E}">
        <p14:creationId xmlns:p14="http://schemas.microsoft.com/office/powerpoint/2010/main" val="48664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err="1">
                <a:solidFill>
                  <a:schemeClr val="tx1"/>
                </a:solidFill>
              </a:rPr>
              <a:t>iGibson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5999148" y="1325696"/>
            <a:ext cx="5354652" cy="5404117"/>
          </a:xfrm>
        </p:spPr>
        <p:txBody>
          <a:bodyPr>
            <a:noAutofit/>
          </a:bodyPr>
          <a:lstStyle/>
          <a:p>
            <a:r>
              <a:rPr lang="zh-CN" altLang="en-US" sz="2000" dirty="0"/>
              <a:t>提供了精细的具身控制和高度模拟的物理交互。提供大量逼真的大型场景方面表现出色，使其适合复杂和长期的移动操作</a:t>
            </a:r>
            <a:endParaRPr lang="en-US" altLang="zh-CN" sz="2000" dirty="0"/>
          </a:p>
          <a:p>
            <a:r>
              <a:rPr lang="en-US" altLang="zh-CN" sz="2000" dirty="0" err="1"/>
              <a:t>iGibson</a:t>
            </a:r>
            <a:r>
              <a:rPr lang="en-US" altLang="zh-CN" sz="2000" dirty="0"/>
              <a:t> </a:t>
            </a:r>
            <a:r>
              <a:rPr lang="zh-CN" altLang="en-US" sz="2000" dirty="0"/>
              <a:t>是斯坦福大学发布的一个开源模拟器。 </a:t>
            </a:r>
            <a:r>
              <a:rPr lang="en-US" altLang="zh-CN" sz="2000" dirty="0" err="1"/>
              <a:t>iGibson</a:t>
            </a:r>
            <a:r>
              <a:rPr lang="en-US" altLang="zh-CN" sz="2000" dirty="0"/>
              <a:t> </a:t>
            </a:r>
            <a:r>
              <a:rPr lang="zh-CN" altLang="en-US" sz="2000" dirty="0"/>
              <a:t>建立在 </a:t>
            </a:r>
            <a:r>
              <a:rPr lang="en-US" altLang="zh-CN" sz="2000" dirty="0"/>
              <a:t>Bullet </a:t>
            </a:r>
            <a:r>
              <a:rPr lang="zh-CN" altLang="en-US" sz="2000" dirty="0"/>
              <a:t>物理引擎之上，提供 </a:t>
            </a:r>
            <a:r>
              <a:rPr lang="en-US" altLang="zh-CN" sz="2000" dirty="0"/>
              <a:t>15 </a:t>
            </a:r>
            <a:r>
              <a:rPr lang="zh-CN" altLang="en-US" sz="2000" dirty="0"/>
              <a:t>个高质量的室内场景，并支持从其他数据集（如 </a:t>
            </a:r>
            <a:r>
              <a:rPr lang="en-US" altLang="zh-CN" sz="2000" dirty="0"/>
              <a:t>Gibson </a:t>
            </a:r>
            <a:r>
              <a:rPr lang="zh-CN" altLang="en-US" sz="2000" dirty="0"/>
              <a:t>和 </a:t>
            </a:r>
            <a:r>
              <a:rPr lang="en-US" altLang="zh-CN" sz="2000" dirty="0"/>
              <a:t>Matterport3D</a:t>
            </a:r>
            <a:r>
              <a:rPr lang="zh-CN" altLang="en-US" sz="2000" dirty="0"/>
              <a:t>）导入资产。 作为一个面向对象的模拟器，</a:t>
            </a:r>
            <a:r>
              <a:rPr lang="en-US" altLang="zh-CN" sz="2000" dirty="0" err="1"/>
              <a:t>iGibson</a:t>
            </a:r>
            <a:r>
              <a:rPr lang="en-US" altLang="zh-CN" sz="2000" dirty="0"/>
              <a:t> </a:t>
            </a:r>
            <a:r>
              <a:rPr lang="zh-CN" altLang="en-US" sz="2000" dirty="0"/>
              <a:t>为物体分配了丰富的可改变属性，不仅限于物体的运动学属性（姿势、速度、加速度等），还包括温度、湿度、清洁度、开关状态等。 此外，除了其他模拟器中常见的深度和语义传感器外，</a:t>
            </a:r>
            <a:r>
              <a:rPr lang="en-US" altLang="zh-CN" sz="2000" dirty="0" err="1"/>
              <a:t>iGibson</a:t>
            </a:r>
            <a:r>
              <a:rPr lang="en-US" altLang="zh-CN" sz="2000" dirty="0"/>
              <a:t> </a:t>
            </a:r>
            <a:r>
              <a:rPr lang="zh-CN" altLang="en-US" sz="2000" dirty="0"/>
              <a:t>还为具身智能体提供了激光雷达，使智能体能够轻松地获取场景中的 </a:t>
            </a:r>
            <a:r>
              <a:rPr lang="en-US" altLang="zh-CN" sz="2000" dirty="0"/>
              <a:t>3D </a:t>
            </a:r>
            <a:r>
              <a:rPr lang="zh-CN" altLang="en-US" sz="2000" dirty="0"/>
              <a:t>点云。 关于具身智能体的配置，</a:t>
            </a:r>
            <a:r>
              <a:rPr lang="en-US" altLang="zh-CN" sz="2000" dirty="0" err="1"/>
              <a:t>iGibson</a:t>
            </a:r>
            <a:r>
              <a:rPr lang="en-US" altLang="zh-CN" sz="2000" dirty="0"/>
              <a:t> </a:t>
            </a:r>
            <a:r>
              <a:rPr lang="zh-CN" altLang="en-US" sz="2000" dirty="0"/>
              <a:t>支持连续动作控制和细粒度关节控制。 这使得 </a:t>
            </a:r>
            <a:r>
              <a:rPr lang="en-US" altLang="zh-CN" sz="2000" dirty="0" err="1"/>
              <a:t>iGibson</a:t>
            </a:r>
            <a:r>
              <a:rPr lang="en-US" altLang="zh-CN" sz="2000" dirty="0"/>
              <a:t> </a:t>
            </a:r>
            <a:r>
              <a:rPr lang="zh-CN" altLang="en-US" sz="2000" dirty="0"/>
              <a:t>中的具身智能体在自由移动的同时能够与物体进行精细的交互</a:t>
            </a:r>
            <a:endParaRPr lang="en-US" sz="2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5"/>
          <a:stretch>
            <a:fillRect/>
          </a:stretch>
        </p:blipFill>
        <p:spPr>
          <a:xfrm>
            <a:off x="151650" y="2153538"/>
            <a:ext cx="5749590" cy="3527059"/>
          </a:xfrm>
          <a:prstGeom prst="rect">
            <a:avLst/>
          </a:prstGeom>
        </p:spPr>
      </p:pic>
    </p:spTree>
    <p:extLst>
      <p:ext uri="{BB962C8B-B14F-4D97-AF65-F5344CB8AC3E}">
        <p14:creationId xmlns:p14="http://schemas.microsoft.com/office/powerpoint/2010/main" val="1508767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Simulators——TDW</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6631536" y="1027906"/>
            <a:ext cx="4636806" cy="5677582"/>
          </a:xfrm>
        </p:spPr>
        <p:txBody>
          <a:bodyPr>
            <a:noAutofit/>
          </a:bodyPr>
          <a:lstStyle/>
          <a:p>
            <a:r>
              <a:rPr lang="zh-CN" altLang="en-US" sz="2000" dirty="0"/>
              <a:t>提供了精细的具身控制和高度模拟的物理交互。允许用户在场景扩展方面有更大的自由度，并具有独特的音频和灵活的流体模拟功能，使其在相关模拟场景中不可或缺</a:t>
            </a:r>
            <a:endParaRPr lang="en-US" altLang="zh-CN" sz="2000" dirty="0"/>
          </a:p>
          <a:p>
            <a:r>
              <a:rPr lang="en-US" altLang="zh-CN" sz="2000" dirty="0"/>
              <a:t>TDW </a:t>
            </a:r>
            <a:r>
              <a:rPr lang="zh-CN" altLang="en-US" sz="2000" dirty="0"/>
              <a:t>由麻省理工学院推出。 作为最新的具身模拟器之一，</a:t>
            </a:r>
            <a:r>
              <a:rPr lang="en-US" altLang="zh-CN" sz="2000" dirty="0"/>
              <a:t>TDW </a:t>
            </a:r>
            <a:r>
              <a:rPr lang="zh-CN" altLang="en-US" sz="2000" dirty="0"/>
              <a:t>结合了高保真视频和音频渲染、逼真的物理效果和单一的灵活控制器，在模拟环境的感知和交互方面取得了一定的进展。 </a:t>
            </a:r>
            <a:r>
              <a:rPr lang="en-US" altLang="zh-CN" sz="2000" dirty="0"/>
              <a:t>TDW </a:t>
            </a:r>
            <a:r>
              <a:rPr lang="zh-CN" altLang="en-US" sz="2000" dirty="0"/>
              <a:t>将多个物理引擎整合到一个框架中，可以实现刚体、软体、织物和流体等各种材料的物理交互模拟，并在与物体交互时提供情境声音。 因此，与其他模拟器相比，</a:t>
            </a:r>
            <a:r>
              <a:rPr lang="en-US" altLang="zh-CN" sz="2000" dirty="0"/>
              <a:t>TDW </a:t>
            </a:r>
            <a:r>
              <a:rPr lang="zh-CN" altLang="en-US" sz="2000" dirty="0"/>
              <a:t>迈出了重要的一步。 </a:t>
            </a:r>
            <a:r>
              <a:rPr lang="en-US" altLang="zh-CN" sz="2000" dirty="0"/>
              <a:t>TDW </a:t>
            </a:r>
            <a:r>
              <a:rPr lang="zh-CN" altLang="en-US" sz="2000" dirty="0"/>
              <a:t>支持部署多个智能体，并为用户提供丰富的 </a:t>
            </a:r>
            <a:r>
              <a:rPr lang="en-US" altLang="zh-CN" sz="2000" dirty="0"/>
              <a:t>API </a:t>
            </a:r>
            <a:r>
              <a:rPr lang="zh-CN" altLang="en-US" sz="2000" dirty="0"/>
              <a:t>库和资产库，允许用户根据自己的需求自由定制场景和任务，甚至包括室外场景和相关任务</a:t>
            </a:r>
            <a:endParaRPr lang="en-US" sz="2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5"/>
          <a:stretch>
            <a:fillRect/>
          </a:stretch>
        </p:blipFill>
        <p:spPr>
          <a:xfrm>
            <a:off x="306024" y="1939895"/>
            <a:ext cx="6234465" cy="3963922"/>
          </a:xfrm>
          <a:prstGeom prst="rect">
            <a:avLst/>
          </a:prstGeom>
        </p:spPr>
      </p:pic>
    </p:spTree>
    <p:extLst>
      <p:ext uri="{BB962C8B-B14F-4D97-AF65-F5344CB8AC3E}">
        <p14:creationId xmlns:p14="http://schemas.microsoft.com/office/powerpoint/2010/main" val="338880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50</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41</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29</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RoboGen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RoboGen</a:t>
            </a:r>
            <a:r>
              <a:rPr lang="en-US" altLang="zh-CN" dirty="0"/>
              <a:t> </a:t>
            </a:r>
            <a:r>
              <a:rPr lang="zh-CN" altLang="en-US" dirty="0"/>
              <a:t>通过 </a:t>
            </a:r>
            <a:r>
              <a:rPr lang="en-US" altLang="zh-CN" dirty="0"/>
              <a:t>LLM </a:t>
            </a:r>
            <a:r>
              <a:rPr lang="zh-CN" altLang="en-US" dirty="0"/>
              <a:t>从随机采样的 </a:t>
            </a:r>
            <a:r>
              <a:rPr lang="en-US" altLang="zh-CN" dirty="0"/>
              <a:t>3D </a:t>
            </a:r>
            <a:r>
              <a:rPr lang="zh-CN" altLang="en-US" dirty="0"/>
              <a:t>资产中定制任务，从而创建场景并自动训练代理</a:t>
            </a:r>
            <a:endParaRPr lang="en-US" dirty="0"/>
          </a:p>
        </p:txBody>
      </p:sp>
    </p:spTree>
    <p:extLst>
      <p:ext uri="{BB962C8B-B14F-4D97-AF65-F5344CB8AC3E}">
        <p14:creationId xmlns:p14="http://schemas.microsoft.com/office/powerpoint/2010/main" val="3823211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Construction——HOLODECK</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HOLODECK </a:t>
            </a:r>
            <a:r>
              <a:rPr lang="zh-CN" altLang="en-US" dirty="0"/>
              <a:t>可以根据人类指令在 </a:t>
            </a:r>
            <a:r>
              <a:rPr lang="en-US" altLang="zh-CN" dirty="0"/>
              <a:t>AI2-THOR </a:t>
            </a:r>
            <a:r>
              <a:rPr lang="zh-CN" altLang="en-US" dirty="0"/>
              <a:t>中自动定制相应的高质量模拟场景</a:t>
            </a:r>
            <a:endParaRPr lang="en-US" dirty="0"/>
          </a:p>
        </p:txBody>
      </p:sp>
    </p:spTree>
    <p:extLst>
      <p:ext uri="{BB962C8B-B14F-4D97-AF65-F5344CB8AC3E}">
        <p14:creationId xmlns:p14="http://schemas.microsoft.com/office/powerpoint/2010/main" val="27192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PhyScene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err="1"/>
              <a:t>PhyScene</a:t>
            </a:r>
            <a:r>
              <a:rPr lang="en-US" altLang="zh-CN" dirty="0"/>
              <a:t> </a:t>
            </a:r>
            <a:r>
              <a:rPr lang="zh-CN" altLang="en-US" dirty="0"/>
              <a:t>基于条件扩散生成交互式且物理一致的高质量 </a:t>
            </a:r>
            <a:r>
              <a:rPr lang="en-US" altLang="zh-CN" dirty="0"/>
              <a:t>3D </a:t>
            </a:r>
            <a:r>
              <a:rPr lang="zh-CN" altLang="en-US" dirty="0"/>
              <a:t>场景</a:t>
            </a:r>
            <a:endParaRPr lang="en-US" dirty="0"/>
          </a:p>
        </p:txBody>
      </p:sp>
    </p:spTree>
    <p:extLst>
      <p:ext uri="{BB962C8B-B14F-4D97-AF65-F5344CB8AC3E}">
        <p14:creationId xmlns:p14="http://schemas.microsoft.com/office/powerpoint/2010/main" val="701699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r>
              <a:rPr lang="en-US" altLang="zh-CN" sz="4400" b="1" dirty="0" err="1">
                <a:solidFill>
                  <a:schemeClr val="tx1"/>
                </a:solidFill>
              </a:rPr>
              <a:t>ProcTHOR</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人工智能艾伦研究所扩展了 </a:t>
            </a:r>
            <a:r>
              <a:rPr lang="en-US" altLang="zh-CN" dirty="0"/>
              <a:t>AI2-THOR </a:t>
            </a:r>
            <a:r>
              <a:rPr lang="zh-CN" altLang="en-US" dirty="0"/>
              <a:t>并提出了 </a:t>
            </a:r>
            <a:r>
              <a:rPr lang="en-US" altLang="zh-CN" dirty="0" err="1"/>
              <a:t>ProcTHOR</a:t>
            </a:r>
            <a:r>
              <a:rPr lang="en-US" altLang="zh-CN" dirty="0"/>
              <a:t> </a:t>
            </a:r>
            <a:r>
              <a:rPr lang="zh-CN" altLang="en-US" dirty="0"/>
              <a:t>，它可以自动生成具有足够交互性、多样性和合理性的模拟场景。 这些方法为具身 </a:t>
            </a:r>
            <a:r>
              <a:rPr lang="en-US" altLang="zh-CN" dirty="0"/>
              <a:t>AI </a:t>
            </a:r>
            <a:r>
              <a:rPr lang="zh-CN" altLang="en-US" dirty="0"/>
              <a:t>提供了见解</a:t>
            </a:r>
            <a:endParaRPr lang="en-US" dirty="0"/>
          </a:p>
        </p:txBody>
      </p:sp>
    </p:spTree>
    <p:extLst>
      <p:ext uri="{BB962C8B-B14F-4D97-AF65-F5344CB8AC3E}">
        <p14:creationId xmlns:p14="http://schemas.microsoft.com/office/powerpoint/2010/main" val="4267747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992798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Word&#10;&#10;描述已自动生成">
            <a:extLst>
              <a:ext uri="{FF2B5EF4-FFF2-40B4-BE49-F238E27FC236}">
                <a16:creationId xmlns:a16="http://schemas.microsoft.com/office/drawing/2014/main" id="{2AE2D3E0-EF45-BCAE-6F78-C3EDEC5C7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072" y="0"/>
            <a:ext cx="8275856"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6"/>
          <a:stretch>
            <a:fillRect/>
          </a:stretch>
        </p:blipFill>
        <p:spPr>
          <a:xfrm>
            <a:off x="838200" y="1492562"/>
            <a:ext cx="5864127" cy="3389832"/>
          </a:xfrm>
          <a:prstGeom prst="rect">
            <a:avLst/>
          </a:prstGeom>
        </p:spPr>
      </p:pic>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7"/>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a:ln>
            <a:solidFill>
              <a:srgbClr val="4472C4"/>
            </a:solidFill>
          </a:ln>
        </p:spPr>
        <p:style>
          <a:lnRef idx="1">
            <a:schemeClr val="accent2"/>
          </a:lnRef>
          <a:fillRef idx="0">
            <a:schemeClr val="accent2"/>
          </a:fillRef>
          <a:effectRef idx="0">
            <a:schemeClr val="accent2"/>
          </a:effectRef>
          <a:fontRef idx="minor">
            <a:schemeClr val="tx1"/>
          </a:fontRef>
        </p:style>
      </p:cxn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6970153" y="1492563"/>
            <a:ext cx="4383647" cy="33898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2000" dirty="0">
                <a:latin typeface="+mn-lt"/>
              </a:rPr>
              <a:t>Google </a:t>
            </a:r>
            <a:r>
              <a:rPr lang="zh-CN" altLang="en-US" sz="2000" dirty="0">
                <a:latin typeface="+mn-lt"/>
              </a:rPr>
              <a:t>学术搜索结果，主题为具身 </a:t>
            </a:r>
            <a:r>
              <a:rPr lang="en-US" altLang="zh-CN" sz="2000" dirty="0">
                <a:latin typeface="+mn-lt"/>
              </a:rPr>
              <a:t>AI</a:t>
            </a:r>
            <a:r>
              <a:rPr lang="zh-CN" altLang="en-US" sz="2000" dirty="0">
                <a:latin typeface="+mn-lt"/>
              </a:rPr>
              <a:t>； </a:t>
            </a:r>
          </a:p>
          <a:p>
            <a:pPr lvl="1"/>
            <a:endParaRPr lang="zh-CN" altLang="en-US" sz="2000" dirty="0">
              <a:latin typeface="+mn-lt"/>
            </a:endParaRPr>
          </a:p>
          <a:p>
            <a:pPr lvl="1"/>
            <a:r>
              <a:rPr lang="zh-CN" altLang="en-US" sz="2000" dirty="0">
                <a:latin typeface="+mn-lt"/>
              </a:rPr>
              <a:t>纵轴和横轴分别表示出版物数量和年份；</a:t>
            </a:r>
          </a:p>
          <a:p>
            <a:pPr lvl="1"/>
            <a:endParaRPr lang="zh-CN" altLang="en-US" sz="2000" dirty="0">
              <a:latin typeface="+mn-lt"/>
            </a:endParaRPr>
          </a:p>
          <a:p>
            <a:pPr lvl="1"/>
            <a:r>
              <a:rPr lang="zh-CN" altLang="en-US" sz="2000" dirty="0">
                <a:latin typeface="+mn-lt"/>
              </a:rPr>
              <a:t>自 </a:t>
            </a:r>
            <a:r>
              <a:rPr lang="en-US" altLang="zh-CN" sz="2000" dirty="0">
                <a:latin typeface="+mn-lt"/>
              </a:rPr>
              <a:t>2023 </a:t>
            </a:r>
            <a:r>
              <a:rPr lang="zh-CN" altLang="en-US" sz="2000" dirty="0">
                <a:latin typeface="+mn-lt"/>
              </a:rPr>
              <a:t>年 </a:t>
            </a:r>
            <a:r>
              <a:rPr lang="en-US" altLang="zh-CN" sz="2000" dirty="0">
                <a:latin typeface="+mn-lt"/>
              </a:rPr>
              <a:t>MLM </a:t>
            </a:r>
            <a:r>
              <a:rPr lang="zh-CN" altLang="en-US" sz="2000" dirty="0">
                <a:latin typeface="+mn-lt"/>
              </a:rPr>
              <a:t>取得突破以来，出版物呈指数级增长</a:t>
            </a:r>
          </a:p>
        </p:txBody>
      </p:sp>
    </p:spTree>
    <p:extLst>
      <p:ext uri="{BB962C8B-B14F-4D97-AF65-F5344CB8AC3E}">
        <p14:creationId xmlns:p14="http://schemas.microsoft.com/office/powerpoint/2010/main" val="3022741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片包含 图示&#10;&#10;描述已自动生成">
            <a:extLst>
              <a:ext uri="{FF2B5EF4-FFF2-40B4-BE49-F238E27FC236}">
                <a16:creationId xmlns:a16="http://schemas.microsoft.com/office/drawing/2014/main" id="{DF87AA0F-65F3-05EE-2E3C-8BC544449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734" y="0"/>
            <a:ext cx="11652531" cy="6858000"/>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842904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SLAM++</a:t>
            </a:r>
            <a:endParaRPr lang="en-US" sz="16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6">
                  <a:extLst>
                    <a:ext uri="{A12FA001-AC4F-418D-AE19-62706E023703}">
                      <ahyp:hlinkClr xmlns:ahyp="http://schemas.microsoft.com/office/drawing/2018/hyperlinkcolor" val="tx"/>
                    </a:ext>
                  </a:extLst>
                </a:hlinkClick>
              </a:rPr>
              <a:t>QuadricSLAM</a:t>
            </a:r>
            <a:endParaRPr lang="en-US" sz="16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7">
                  <a:extLst>
                    <a:ext uri="{A12FA001-AC4F-418D-AE19-62706E023703}">
                      <ahyp:hlinkClr xmlns:ahyp="http://schemas.microsoft.com/office/drawing/2018/hyperlinkcolor" val="tx"/>
                    </a:ext>
                  </a:extLst>
                </a:hlinkClick>
              </a:rPr>
              <a:t>So-SLAM</a:t>
            </a:r>
            <a:endParaRPr lang="en-US" sz="16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OVD-SLAM</a:t>
            </a:r>
            <a:endParaRPr lang="en-US" sz="16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5">
                  <a:extLst>
                    <a:ext uri="{A12FA001-AC4F-418D-AE19-62706E023703}">
                      <ahyp:hlinkClr xmlns:ahyp="http://schemas.microsoft.com/office/drawing/2018/hyperlinkcolor" val="tx"/>
                    </a:ext>
                  </a:extLst>
                </a:hlinkClick>
              </a:rPr>
              <a:t>GS-SLAM</a:t>
            </a:r>
            <a:endParaRPr lang="en-US" sz="16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818640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6"/>
          <a:stretch>
            <a:fillRect/>
          </a:stretch>
        </p:blipFill>
        <p:spPr>
          <a:xfrm>
            <a:off x="182367" y="1051103"/>
            <a:ext cx="11827265" cy="4084674"/>
          </a:xfrm>
          <a:prstGeom prst="rect">
            <a:avLst/>
          </a:prstGeom>
        </p:spPr>
      </p:pic>
      <p:sp>
        <p:nvSpPr>
          <p:cNvPr id="3" name="ee4pContent1">
            <a:extLst>
              <a:ext uri="{FF2B5EF4-FFF2-40B4-BE49-F238E27FC236}">
                <a16:creationId xmlns:a16="http://schemas.microsoft.com/office/drawing/2014/main" id="{F75B27E5-6F97-1699-3C73-631A630D6B78}"/>
              </a:ext>
            </a:extLst>
          </p:cNvPr>
          <p:cNvSpPr txBox="1">
            <a:spLocks/>
          </p:cNvSpPr>
          <p:nvPr>
            <p:custDataLst>
              <p:tags r:id="rId2"/>
            </p:custDataLst>
          </p:nvPr>
        </p:nvSpPr>
        <p:spPr>
          <a:xfrm>
            <a:off x="182368" y="5135777"/>
            <a:ext cx="11827264" cy="14017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MLM </a:t>
            </a:r>
            <a:r>
              <a:rPr lang="zh-CN" altLang="en-US" dirty="0">
                <a:latin typeface="+mn-lt"/>
              </a:rPr>
              <a:t>和 </a:t>
            </a:r>
            <a:r>
              <a:rPr lang="en-US" altLang="zh-CN" dirty="0">
                <a:latin typeface="+mn-lt"/>
              </a:rPr>
              <a:t>WM </a:t>
            </a:r>
            <a:r>
              <a:rPr lang="zh-CN" altLang="en-US" dirty="0">
                <a:latin typeface="+mn-lt"/>
              </a:rPr>
              <a:t>的具身智能体的整体框架</a:t>
            </a:r>
          </a:p>
          <a:p>
            <a:pPr lvl="1"/>
            <a:r>
              <a:rPr lang="zh-CN" altLang="en-US" dirty="0">
                <a:latin typeface="+mn-lt"/>
              </a:rPr>
              <a:t>具身智能体拥有一个具身世界模型作为其“大脑”</a:t>
            </a:r>
          </a:p>
          <a:p>
            <a:pPr lvl="1"/>
            <a:r>
              <a:rPr lang="zh-CN" altLang="en-US" dirty="0">
                <a:latin typeface="+mn-lt"/>
              </a:rPr>
              <a:t>理解虚拟</a:t>
            </a:r>
            <a:r>
              <a:rPr lang="en-US" altLang="zh-CN" dirty="0">
                <a:latin typeface="+mn-lt"/>
              </a:rPr>
              <a:t>-</a:t>
            </a:r>
            <a:r>
              <a:rPr lang="zh-CN" altLang="en-US" dirty="0">
                <a:latin typeface="+mn-lt"/>
              </a:rPr>
              <a:t>物理环境并积极感知多模态元素</a:t>
            </a:r>
          </a:p>
          <a:p>
            <a:pPr lvl="1"/>
            <a:r>
              <a:rPr lang="zh-CN" altLang="en-US" dirty="0">
                <a:latin typeface="+mn-lt"/>
              </a:rPr>
              <a:t>完全理解人类意图，与人类价值观和事件因果关系保持一致，分解复杂的任务并执行可靠的操作，与人类互动并利用知识和工具</a:t>
            </a:r>
          </a:p>
          <a:p>
            <a:pPr lvl="1"/>
            <a:endParaRPr lang="en-US" dirty="0">
              <a:latin typeface="+mn-lt"/>
            </a:endParaRPr>
          </a:p>
        </p:txBody>
      </p:sp>
    </p:spTree>
    <p:extLst>
      <p:ext uri="{BB962C8B-B14F-4D97-AF65-F5344CB8AC3E}">
        <p14:creationId xmlns:p14="http://schemas.microsoft.com/office/powerpoint/2010/main" val="78762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221296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68</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42782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16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4">
                  <a:extLst>
                    <a:ext uri="{A12FA001-AC4F-418D-AE19-62706E023703}">
                      <ahyp:hlinkClr xmlns:ahyp="http://schemas.microsoft.com/office/drawing/2018/hyperlinkcolor" val="tx"/>
                    </a:ext>
                  </a:extLst>
                </a:hlinkClick>
              </a:rPr>
              <a:t>NeU-NBV</a:t>
            </a:r>
            <a:endParaRPr lang="en-US" sz="16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5">
                  <a:extLst>
                    <a:ext uri="{A12FA001-AC4F-418D-AE19-62706E023703}">
                      <ahyp:hlinkClr xmlns:ahyp="http://schemas.microsoft.com/office/drawing/2018/hyperlinkcolor" val="tx"/>
                    </a:ext>
                  </a:extLst>
                </a:hlinkClick>
              </a:rPr>
              <a:t>Hu et al.</a:t>
            </a:r>
            <a:endParaRPr lang="en-US" sz="16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6">
                  <a:extLst>
                    <a:ext uri="{A12FA001-AC4F-418D-AE19-62706E023703}">
                      <ahyp:hlinkClr xmlns:ahyp="http://schemas.microsoft.com/office/drawing/2018/hyperlinkcolor" val="tx"/>
                    </a:ext>
                  </a:extLst>
                </a:hlinkClick>
              </a:rPr>
              <a:t>Fan et al.</a:t>
            </a:r>
            <a:endParaRPr lang="en-US" sz="16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低可信度描述已自动生成">
            <a:extLst>
              <a:ext uri="{FF2B5EF4-FFF2-40B4-BE49-F238E27FC236}">
                <a16:creationId xmlns:a16="http://schemas.microsoft.com/office/drawing/2014/main" id="{28FC693C-C4C0-44C3-9AA6-F51240C59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367" y="1457789"/>
            <a:ext cx="11827265" cy="3942422"/>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970636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 ——</a:t>
            </a:r>
            <a:r>
              <a:rPr lang="zh-CN" altLang="en-US" sz="4400" b="1" dirty="0">
                <a:solidFill>
                  <a:schemeClr val="tx1"/>
                </a:solidFill>
              </a:rPr>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GPS</a:t>
            </a:r>
            <a:endParaRPr lang="en-US" sz="2000" b="1" dirty="0">
              <a:solidFill>
                <a:schemeClr val="bg1"/>
              </a:solidFill>
            </a:endParaRPr>
          </a:p>
        </p:txBody>
      </p:sp>
      <p:pic>
        <p:nvPicPr>
          <p:cNvPr id="4" name="图片 3">
            <a:extLst>
              <a:ext uri="{FF2B5EF4-FFF2-40B4-BE49-F238E27FC236}">
                <a16:creationId xmlns:a16="http://schemas.microsoft.com/office/drawing/2014/main" id="{CA0E9540-8107-99D0-0417-CBF4F3FEB144}"/>
              </a:ext>
            </a:extLst>
          </p:cNvPr>
          <p:cNvPicPr>
            <a:picLocks noChangeAspect="1"/>
          </p:cNvPicPr>
          <p:nvPr/>
        </p:nvPicPr>
        <p:blipFill>
          <a:blip r:embed="rId17"/>
          <a:stretch>
            <a:fillRect/>
          </a:stretch>
        </p:blipFill>
        <p:spPr>
          <a:xfrm>
            <a:off x="568150" y="4546361"/>
            <a:ext cx="2533096" cy="1308360"/>
          </a:xfrm>
          <a:prstGeom prst="rect">
            <a:avLst/>
          </a:prstGeom>
        </p:spPr>
      </p:pic>
      <p:pic>
        <p:nvPicPr>
          <p:cNvPr id="6" name="图片 5">
            <a:extLst>
              <a:ext uri="{FF2B5EF4-FFF2-40B4-BE49-F238E27FC236}">
                <a16:creationId xmlns:a16="http://schemas.microsoft.com/office/drawing/2014/main" id="{5A5EADF4-8A2E-6125-BF03-7F3B0263AAD0}"/>
              </a:ext>
            </a:extLst>
          </p:cNvPr>
          <p:cNvPicPr>
            <a:picLocks noChangeAspect="1"/>
          </p:cNvPicPr>
          <p:nvPr/>
        </p:nvPicPr>
        <p:blipFill>
          <a:blip r:embed="rId18"/>
          <a:stretch>
            <a:fillRect/>
          </a:stretch>
        </p:blipFill>
        <p:spPr>
          <a:xfrm>
            <a:off x="3380949" y="4835664"/>
            <a:ext cx="2587644" cy="804674"/>
          </a:xfrm>
          <a:prstGeom prst="rect">
            <a:avLst/>
          </a:prstGeom>
        </p:spPr>
      </p:pic>
      <p:pic>
        <p:nvPicPr>
          <p:cNvPr id="7" name="图片 6">
            <a:extLst>
              <a:ext uri="{FF2B5EF4-FFF2-40B4-BE49-F238E27FC236}">
                <a16:creationId xmlns:a16="http://schemas.microsoft.com/office/drawing/2014/main" id="{D793D8E0-94AB-5499-3CFB-F7E43086E0E6}"/>
              </a:ext>
            </a:extLst>
          </p:cNvPr>
          <p:cNvPicPr>
            <a:picLocks noChangeAspect="1"/>
          </p:cNvPicPr>
          <p:nvPr/>
        </p:nvPicPr>
        <p:blipFill>
          <a:blip r:embed="rId19"/>
          <a:stretch>
            <a:fillRect/>
          </a:stretch>
        </p:blipFill>
        <p:spPr>
          <a:xfrm>
            <a:off x="6232371" y="4873124"/>
            <a:ext cx="2564945" cy="729754"/>
          </a:xfrm>
          <a:prstGeom prst="rect">
            <a:avLst/>
          </a:prstGeom>
        </p:spPr>
      </p:pic>
      <p:pic>
        <p:nvPicPr>
          <p:cNvPr id="16" name="图片 15">
            <a:extLst>
              <a:ext uri="{FF2B5EF4-FFF2-40B4-BE49-F238E27FC236}">
                <a16:creationId xmlns:a16="http://schemas.microsoft.com/office/drawing/2014/main" id="{877FCE6F-F219-060F-3CF4-767C2CD17E36}"/>
              </a:ext>
            </a:extLst>
          </p:cNvPr>
          <p:cNvPicPr>
            <a:picLocks noChangeAspect="1"/>
          </p:cNvPicPr>
          <p:nvPr/>
        </p:nvPicPr>
        <p:blipFill>
          <a:blip r:embed="rId20"/>
          <a:stretch>
            <a:fillRect/>
          </a:stretch>
        </p:blipFill>
        <p:spPr>
          <a:xfrm>
            <a:off x="9060277" y="4678586"/>
            <a:ext cx="2589282" cy="1360981"/>
          </a:xfrm>
          <a:prstGeom prst="rect">
            <a:avLst/>
          </a:prstGeom>
        </p:spPr>
      </p:pic>
    </p:spTree>
    <p:extLst>
      <p:ext uri="{BB962C8B-B14F-4D97-AF65-F5344CB8AC3E}">
        <p14:creationId xmlns:p14="http://schemas.microsoft.com/office/powerpoint/2010/main" val="2127264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a:t>
            </a:r>
            <a:r>
              <a:rPr lang="en-US" altLang="zh-CN" sz="2000" b="1" dirty="0">
                <a:solidFill>
                  <a:schemeClr val="bg1"/>
                </a:solidFill>
                <a:hlinkClick r:id="rId11">
                  <a:extLst>
                    <a:ext uri="{A12FA001-AC4F-418D-AE19-62706E023703}">
                      <ahyp:hlinkClr xmlns:ahyp="http://schemas.microsoft.com/office/drawing/2018/hyperlinkcolor" val="tx"/>
                    </a:ext>
                  </a:extLst>
                </a:hlinkClick>
              </a:rPr>
              <a:t>SAT</a:t>
            </a:r>
            <a:r>
              <a:rPr lang="zh-CN" altLang="en-US" sz="2000" b="1" dirty="0">
                <a:solidFill>
                  <a:schemeClr val="bg1"/>
                </a:solidFill>
              </a:rPr>
              <a:t>）或合成的（</a:t>
            </a:r>
            <a:r>
              <a:rPr lang="en-US" altLang="zh-CN" sz="2000" b="1" dirty="0">
                <a:solidFill>
                  <a:schemeClr val="bg1"/>
                </a:solidFill>
                <a:hlinkClick r:id="rId12">
                  <a:extLst>
                    <a:ext uri="{A12FA001-AC4F-418D-AE19-62706E023703}">
                      <ahyp:hlinkClr xmlns:ahyp="http://schemas.microsoft.com/office/drawing/2018/hyperlinkcolor" val="tx"/>
                    </a:ext>
                  </a:extLst>
                </a:hlinkClick>
              </a:rPr>
              <a:t>LAR</a:t>
            </a:r>
            <a:r>
              <a:rPr lang="zh-CN" altLang="en-US" sz="2000" b="1" dirty="0">
                <a:solidFill>
                  <a:schemeClr val="bg1"/>
                </a:solidFill>
              </a:rPr>
              <a:t>）</a:t>
            </a:r>
            <a:endParaRPr lang="en-US" sz="2000" b="1" dirty="0">
              <a:solidFill>
                <a:schemeClr val="bg1"/>
              </a:solidFill>
            </a:endParaRPr>
          </a:p>
        </p:txBody>
      </p:sp>
      <p:pic>
        <p:nvPicPr>
          <p:cNvPr id="3" name="图片 2">
            <a:extLst>
              <a:ext uri="{FF2B5EF4-FFF2-40B4-BE49-F238E27FC236}">
                <a16:creationId xmlns:a16="http://schemas.microsoft.com/office/drawing/2014/main" id="{BF328F20-5324-0338-6FCE-2BCCCF8B0EC7}"/>
              </a:ext>
            </a:extLst>
          </p:cNvPr>
          <p:cNvPicPr>
            <a:picLocks noChangeAspect="1"/>
          </p:cNvPicPr>
          <p:nvPr/>
        </p:nvPicPr>
        <p:blipFill>
          <a:blip r:embed="rId13"/>
          <a:stretch>
            <a:fillRect/>
          </a:stretch>
        </p:blipFill>
        <p:spPr>
          <a:xfrm>
            <a:off x="889323" y="4008485"/>
            <a:ext cx="4913420" cy="2317651"/>
          </a:xfrm>
          <a:prstGeom prst="rect">
            <a:avLst/>
          </a:prstGeom>
        </p:spPr>
      </p:pic>
      <p:pic>
        <p:nvPicPr>
          <p:cNvPr id="4" name="图片 3">
            <a:extLst>
              <a:ext uri="{FF2B5EF4-FFF2-40B4-BE49-F238E27FC236}">
                <a16:creationId xmlns:a16="http://schemas.microsoft.com/office/drawing/2014/main" id="{8C5D5FDC-029A-AE7C-6218-46BDE6689429}"/>
              </a:ext>
            </a:extLst>
          </p:cNvPr>
          <p:cNvPicPr>
            <a:picLocks noChangeAspect="1"/>
          </p:cNvPicPr>
          <p:nvPr/>
        </p:nvPicPr>
        <p:blipFill>
          <a:blip r:embed="rId14"/>
          <a:stretch>
            <a:fillRect/>
          </a:stretch>
        </p:blipFill>
        <p:spPr>
          <a:xfrm>
            <a:off x="6368107" y="4008484"/>
            <a:ext cx="4955714" cy="2317651"/>
          </a:xfrm>
          <a:prstGeom prst="rect">
            <a:avLst/>
          </a:prstGeom>
        </p:spPr>
      </p:pic>
    </p:spTree>
    <p:extLst>
      <p:ext uri="{BB962C8B-B14F-4D97-AF65-F5344CB8AC3E}">
        <p14:creationId xmlns:p14="http://schemas.microsoft.com/office/powerpoint/2010/main" val="14520952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18203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ZSVG3D</a:t>
            </a:r>
            <a:endParaRPr lang="en-US" sz="2000" b="1" dirty="0">
              <a:solidFill>
                <a:schemeClr val="bg1"/>
              </a:solidFill>
            </a:endParaRPr>
          </a:p>
        </p:txBody>
      </p:sp>
      <p:pic>
        <p:nvPicPr>
          <p:cNvPr id="3" name="图片 2">
            <a:extLst>
              <a:ext uri="{FF2B5EF4-FFF2-40B4-BE49-F238E27FC236}">
                <a16:creationId xmlns:a16="http://schemas.microsoft.com/office/drawing/2014/main" id="{5705CF11-6463-C0F2-3995-7F8CC121F7DA}"/>
              </a:ext>
            </a:extLst>
          </p:cNvPr>
          <p:cNvPicPr>
            <a:picLocks noChangeAspect="1"/>
          </p:cNvPicPr>
          <p:nvPr/>
        </p:nvPicPr>
        <p:blipFill>
          <a:blip r:embed="rId12"/>
          <a:stretch>
            <a:fillRect/>
          </a:stretch>
        </p:blipFill>
        <p:spPr>
          <a:xfrm>
            <a:off x="931276" y="4065055"/>
            <a:ext cx="4829513" cy="2204512"/>
          </a:xfrm>
          <a:prstGeom prst="rect">
            <a:avLst/>
          </a:prstGeom>
        </p:spPr>
      </p:pic>
      <p:pic>
        <p:nvPicPr>
          <p:cNvPr id="4" name="图片 3">
            <a:extLst>
              <a:ext uri="{FF2B5EF4-FFF2-40B4-BE49-F238E27FC236}">
                <a16:creationId xmlns:a16="http://schemas.microsoft.com/office/drawing/2014/main" id="{DC7EC00A-9444-8379-49F3-A4C7CD34F5AA}"/>
              </a:ext>
            </a:extLst>
          </p:cNvPr>
          <p:cNvPicPr>
            <a:picLocks noChangeAspect="1"/>
          </p:cNvPicPr>
          <p:nvPr/>
        </p:nvPicPr>
        <p:blipFill>
          <a:blip r:embed="rId13"/>
          <a:stretch>
            <a:fillRect/>
          </a:stretch>
        </p:blipFill>
        <p:spPr>
          <a:xfrm>
            <a:off x="6463877" y="4154262"/>
            <a:ext cx="4764174" cy="2115305"/>
          </a:xfrm>
          <a:prstGeom prst="rect">
            <a:avLst/>
          </a:prstGeom>
        </p:spPr>
      </p:pic>
    </p:spTree>
    <p:extLst>
      <p:ext uri="{BB962C8B-B14F-4D97-AF65-F5344CB8AC3E}">
        <p14:creationId xmlns:p14="http://schemas.microsoft.com/office/powerpoint/2010/main" val="720241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99710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r>
              <a:rPr lang="zh-CN" altLang="en-US" sz="4400" b="1" dirty="0">
                <a:solidFill>
                  <a:schemeClr val="tx1"/>
                </a:solidFill>
              </a:rPr>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86</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80</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77</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13542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BUTD-DETR</a:t>
            </a:r>
            <a:endParaRPr lang="en-US" sz="2000" b="1" dirty="0">
              <a:solidFill>
                <a:schemeClr val="bg1"/>
              </a:solidFill>
            </a:endParaRPr>
          </a:p>
        </p:txBody>
      </p:sp>
      <p:pic>
        <p:nvPicPr>
          <p:cNvPr id="3" name="图片 2">
            <a:extLst>
              <a:ext uri="{FF2B5EF4-FFF2-40B4-BE49-F238E27FC236}">
                <a16:creationId xmlns:a16="http://schemas.microsoft.com/office/drawing/2014/main" id="{73FBA3C1-F5FB-B6EC-E982-FE680F2B917B}"/>
              </a:ext>
            </a:extLst>
          </p:cNvPr>
          <p:cNvPicPr>
            <a:picLocks noChangeAspect="1"/>
          </p:cNvPicPr>
          <p:nvPr/>
        </p:nvPicPr>
        <p:blipFill>
          <a:blip r:embed="rId12"/>
          <a:stretch>
            <a:fillRect/>
          </a:stretch>
        </p:blipFill>
        <p:spPr>
          <a:xfrm>
            <a:off x="1027329" y="4131323"/>
            <a:ext cx="4637407" cy="2293186"/>
          </a:xfrm>
          <a:prstGeom prst="rect">
            <a:avLst/>
          </a:prstGeom>
        </p:spPr>
      </p:pic>
      <p:pic>
        <p:nvPicPr>
          <p:cNvPr id="4" name="图片 3">
            <a:extLst>
              <a:ext uri="{FF2B5EF4-FFF2-40B4-BE49-F238E27FC236}">
                <a16:creationId xmlns:a16="http://schemas.microsoft.com/office/drawing/2014/main" id="{F8105E35-FCB2-CC0E-D847-F2F7916404EA}"/>
              </a:ext>
            </a:extLst>
          </p:cNvPr>
          <p:cNvPicPr>
            <a:picLocks noChangeAspect="1"/>
          </p:cNvPicPr>
          <p:nvPr/>
        </p:nvPicPr>
        <p:blipFill>
          <a:blip r:embed="rId13"/>
          <a:stretch>
            <a:fillRect/>
          </a:stretch>
        </p:blipFill>
        <p:spPr>
          <a:xfrm>
            <a:off x="7033922" y="4349809"/>
            <a:ext cx="3624083" cy="2125974"/>
          </a:xfrm>
          <a:prstGeom prst="rect">
            <a:avLst/>
          </a:prstGeom>
        </p:spPr>
      </p:pic>
    </p:spTree>
    <p:extLst>
      <p:ext uri="{BB962C8B-B14F-4D97-AF65-F5344CB8AC3E}">
        <p14:creationId xmlns:p14="http://schemas.microsoft.com/office/powerpoint/2010/main" val="4176801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EDA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ReGround3D</a:t>
            </a:r>
            <a:endParaRPr lang="en-US" sz="2000" b="1" dirty="0">
              <a:solidFill>
                <a:schemeClr val="bg1"/>
              </a:solidFill>
            </a:endParaRPr>
          </a:p>
        </p:txBody>
      </p:sp>
      <p:pic>
        <p:nvPicPr>
          <p:cNvPr id="3" name="图片 2">
            <a:extLst>
              <a:ext uri="{FF2B5EF4-FFF2-40B4-BE49-F238E27FC236}">
                <a16:creationId xmlns:a16="http://schemas.microsoft.com/office/drawing/2014/main" id="{1E8D0331-1F85-B192-6A00-DFA87FDDC4E8}"/>
              </a:ext>
            </a:extLst>
          </p:cNvPr>
          <p:cNvPicPr>
            <a:picLocks noChangeAspect="1"/>
          </p:cNvPicPr>
          <p:nvPr/>
        </p:nvPicPr>
        <p:blipFill>
          <a:blip r:embed="rId12"/>
          <a:stretch>
            <a:fillRect/>
          </a:stretch>
        </p:blipFill>
        <p:spPr>
          <a:xfrm>
            <a:off x="1578522" y="4869024"/>
            <a:ext cx="3535021" cy="1615305"/>
          </a:xfrm>
          <a:prstGeom prst="rect">
            <a:avLst/>
          </a:prstGeom>
        </p:spPr>
      </p:pic>
      <p:pic>
        <p:nvPicPr>
          <p:cNvPr id="4" name="图片 3">
            <a:extLst>
              <a:ext uri="{FF2B5EF4-FFF2-40B4-BE49-F238E27FC236}">
                <a16:creationId xmlns:a16="http://schemas.microsoft.com/office/drawing/2014/main" id="{380B3D1E-744C-4DC7-1FDF-4DB801B27D11}"/>
              </a:ext>
            </a:extLst>
          </p:cNvPr>
          <p:cNvPicPr>
            <a:picLocks noChangeAspect="1"/>
          </p:cNvPicPr>
          <p:nvPr/>
        </p:nvPicPr>
        <p:blipFill>
          <a:blip r:embed="rId13"/>
          <a:stretch>
            <a:fillRect/>
          </a:stretch>
        </p:blipFill>
        <p:spPr>
          <a:xfrm>
            <a:off x="7383756" y="4869023"/>
            <a:ext cx="2924415" cy="1615306"/>
          </a:xfrm>
          <a:prstGeom prst="rect">
            <a:avLst/>
          </a:prstGeom>
        </p:spPr>
      </p:pic>
    </p:spTree>
    <p:extLst>
      <p:ext uri="{BB962C8B-B14F-4D97-AF65-F5344CB8AC3E}">
        <p14:creationId xmlns:p14="http://schemas.microsoft.com/office/powerpoint/2010/main" val="1958937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188</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135</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 文本&#10;&#10;描述已自动生成">
            <a:extLst>
              <a:ext uri="{FF2B5EF4-FFF2-40B4-BE49-F238E27FC236}">
                <a16:creationId xmlns:a16="http://schemas.microsoft.com/office/drawing/2014/main" id="{26AC08BB-9E2D-B514-E0CC-B71289265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333" y="401057"/>
            <a:ext cx="11705334" cy="6055885"/>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𝐴𝑐𝑡𝑖𝑜𝑛</m:t>
                      </m:r>
                      <m:r>
                        <a:rPr lang="en-US" altLang="zh-CN">
                          <a:latin typeface="Cambria Math" panose="02040503050406030204" pitchFamily="18" charset="0"/>
                        </a:rPr>
                        <m:t>=</m:t>
                      </m:r>
                      <m:r>
                        <a:rPr lang="en-US" altLang="zh-CN">
                          <a:latin typeface="Cambria Math" panose="02040503050406030204" pitchFamily="18" charset="0"/>
                        </a:rPr>
                        <m:t>ℳ</m:t>
                      </m:r>
                      <m:d>
                        <m:dPr>
                          <m:ctrlPr>
                            <a:rPr lang="en-US" altLang="zh-CN" i="1">
                              <a:latin typeface="Cambria Math" panose="02040503050406030204" pitchFamily="18" charset="0"/>
                            </a:rPr>
                          </m:ctrlPr>
                        </m:dPr>
                        <m:e>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𝐻</m:t>
                          </m:r>
                          <m:r>
                            <a:rPr lang="en-US" altLang="zh-CN">
                              <a:latin typeface="Cambria Math" panose="02040503050406030204" pitchFamily="18" charset="0"/>
                            </a:rPr>
                            <m:t>,</m:t>
                          </m:r>
                          <m:r>
                            <a:rPr lang="en-US" altLang="zh-CN">
                              <a:latin typeface="Cambria Math" panose="02040503050406030204" pitchFamily="18" charset="0"/>
                            </a:rPr>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a:latin typeface="Cambria Math" panose="02040503050406030204" pitchFamily="18" charset="0"/>
                      </a:rPr>
                      <m:t>𝐴𝑐𝑡𝑖𝑜𝑛</m:t>
                    </m:r>
                  </m:oMath>
                </a14:m>
                <a:r>
                  <a:rPr lang="zh-CN" altLang="en-US" dirty="0"/>
                  <a:t>选定的动作或动作候选列表，</a:t>
                </a:r>
                <a:r>
                  <a:rPr lang="en-US" altLang="zh-CN" dirty="0"/>
                  <a:t> </a:t>
                </a:r>
                <a14:m>
                  <m:oMath xmlns:m="http://schemas.openxmlformats.org/officeDocument/2006/math">
                    <m:r>
                      <a:rPr lang="en-US" altLang="zh-CN">
                        <a:latin typeface="Cambria Math" panose="02040503050406030204" pitchFamily="18" charset="0"/>
                      </a:rPr>
                      <m:t>𝑂</m:t>
                    </m:r>
                  </m:oMath>
                </a14:m>
                <a:r>
                  <a:rPr lang="zh-CN" altLang="en-US" dirty="0"/>
                  <a:t> 是当前观察，</a:t>
                </a:r>
                <a:r>
                  <a:rPr lang="en-US" altLang="zh-CN" dirty="0"/>
                  <a:t> </a:t>
                </a:r>
                <a14:m>
                  <m:oMath xmlns:m="http://schemas.openxmlformats.org/officeDocument/2006/math">
                    <m:r>
                      <a:rPr lang="en-US" altLang="zh-CN">
                        <a:latin typeface="Cambria Math" panose="02040503050406030204" pitchFamily="18" charset="0"/>
                      </a:rPr>
                      <m:t>𝐻</m:t>
                    </m:r>
                  </m:oMath>
                </a14:m>
                <a:r>
                  <a:rPr lang="zh-CN" altLang="en-US" dirty="0"/>
                  <a:t>是历史信息，</a:t>
                </a:r>
                <a:r>
                  <a:rPr lang="en-US" altLang="zh-CN" dirty="0"/>
                  <a:t> </a:t>
                </a:r>
                <a14:m>
                  <m:oMath xmlns:m="http://schemas.openxmlformats.org/officeDocument/2006/math">
                    <m:r>
                      <a:rPr lang="en-US" altLang="zh-CN">
                        <a:latin typeface="Cambria Math" panose="02040503050406030204" pitchFamily="18" charset="0"/>
                      </a:rPr>
                      <m:t>𝐼</m:t>
                    </m:r>
                  </m:oMath>
                </a14:m>
                <a:r>
                  <a:rPr lang="zh-CN" altLang="en-US" dirty="0"/>
                  <a:t>是自然语言指令</a:t>
                </a:r>
                <a:endParaRPr lang="en-US" altLang="zh-CN" dirty="0"/>
              </a:p>
              <a:p>
                <a:pPr lvl="1"/>
                <a:endParaRPr lang="en-US" dirty="0">
                  <a:latin typeface="+mn-lt"/>
                </a:endParaRPr>
              </a:p>
            </p:txBody>
          </p:sp>
        </mc:Choice>
        <mc:Fallback xmlns="">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7"/>
                </p:custDataLst>
              </p:nvPr>
            </p:nvSpPr>
            <p:spPr>
              <a:xfrm>
                <a:off x="838199" y="1717676"/>
                <a:ext cx="10515601" cy="2847974"/>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a:t>SR（Success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114</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102</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94</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91</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89</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75</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12115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96461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Room-for-Room (R4R)</a:t>
            </a:r>
            <a:endParaRPr lang="en-US" sz="2000" dirty="0">
              <a:solidFill>
                <a:schemeClr val="bg1"/>
              </a:solidFill>
            </a:endParaRPr>
          </a:p>
        </p:txBody>
      </p:sp>
      <p:pic>
        <p:nvPicPr>
          <p:cNvPr id="3" name="图片 2">
            <a:extLst>
              <a:ext uri="{FF2B5EF4-FFF2-40B4-BE49-F238E27FC236}">
                <a16:creationId xmlns:a16="http://schemas.microsoft.com/office/drawing/2014/main" id="{2E67F19F-DFE3-40CB-CFC6-D2A88FE2410B}"/>
              </a:ext>
            </a:extLst>
          </p:cNvPr>
          <p:cNvPicPr>
            <a:picLocks noChangeAspect="1"/>
          </p:cNvPicPr>
          <p:nvPr/>
        </p:nvPicPr>
        <p:blipFill>
          <a:blip r:embed="rId11"/>
          <a:stretch>
            <a:fillRect/>
          </a:stretch>
        </p:blipFill>
        <p:spPr>
          <a:xfrm>
            <a:off x="1732519" y="3508191"/>
            <a:ext cx="3291355" cy="2632021"/>
          </a:xfrm>
          <a:prstGeom prst="rect">
            <a:avLst/>
          </a:prstGeom>
        </p:spPr>
      </p:pic>
      <p:pic>
        <p:nvPicPr>
          <p:cNvPr id="5" name="图片 4">
            <a:extLst>
              <a:ext uri="{FF2B5EF4-FFF2-40B4-BE49-F238E27FC236}">
                <a16:creationId xmlns:a16="http://schemas.microsoft.com/office/drawing/2014/main" id="{D0D25AA7-8035-6A1E-B8C8-4C2FCB0DD06B}"/>
              </a:ext>
            </a:extLst>
          </p:cNvPr>
          <p:cNvPicPr>
            <a:picLocks noChangeAspect="1"/>
          </p:cNvPicPr>
          <p:nvPr/>
        </p:nvPicPr>
        <p:blipFill>
          <a:blip r:embed="rId12"/>
          <a:stretch>
            <a:fillRect/>
          </a:stretch>
        </p:blipFill>
        <p:spPr>
          <a:xfrm>
            <a:off x="6375902" y="3598443"/>
            <a:ext cx="4875794" cy="2451516"/>
          </a:xfrm>
          <a:prstGeom prst="rect">
            <a:avLst/>
          </a:prstGeom>
        </p:spPr>
      </p:pic>
    </p:spTree>
    <p:extLst>
      <p:ext uri="{BB962C8B-B14F-4D97-AF65-F5344CB8AC3E}">
        <p14:creationId xmlns:p14="http://schemas.microsoft.com/office/powerpoint/2010/main" val="2791484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TOUCHDOWN</a:t>
            </a:r>
            <a:endParaRPr lang="en-US" sz="2000" dirty="0">
              <a:solidFill>
                <a:schemeClr val="bg1"/>
              </a:solidFill>
            </a:endParaRPr>
          </a:p>
        </p:txBody>
      </p:sp>
      <p:pic>
        <p:nvPicPr>
          <p:cNvPr id="3" name="图片 2">
            <a:extLst>
              <a:ext uri="{FF2B5EF4-FFF2-40B4-BE49-F238E27FC236}">
                <a16:creationId xmlns:a16="http://schemas.microsoft.com/office/drawing/2014/main" id="{D705FD5A-D109-1C1D-33E1-C06995E99FF4}"/>
              </a:ext>
            </a:extLst>
          </p:cNvPr>
          <p:cNvPicPr>
            <a:picLocks noChangeAspect="1"/>
          </p:cNvPicPr>
          <p:nvPr/>
        </p:nvPicPr>
        <p:blipFill>
          <a:blip r:embed="rId11"/>
          <a:stretch>
            <a:fillRect/>
          </a:stretch>
        </p:blipFill>
        <p:spPr>
          <a:xfrm>
            <a:off x="874634" y="4069144"/>
            <a:ext cx="5007125" cy="1218884"/>
          </a:xfrm>
          <a:prstGeom prst="rect">
            <a:avLst/>
          </a:prstGeom>
        </p:spPr>
      </p:pic>
      <p:pic>
        <p:nvPicPr>
          <p:cNvPr id="6" name="图片 5">
            <a:extLst>
              <a:ext uri="{FF2B5EF4-FFF2-40B4-BE49-F238E27FC236}">
                <a16:creationId xmlns:a16="http://schemas.microsoft.com/office/drawing/2014/main" id="{41D1506C-510A-2EC1-FAC8-F7D447B81698}"/>
              </a:ext>
            </a:extLst>
          </p:cNvPr>
          <p:cNvPicPr>
            <a:picLocks noChangeAspect="1"/>
          </p:cNvPicPr>
          <p:nvPr/>
        </p:nvPicPr>
        <p:blipFill>
          <a:blip r:embed="rId12"/>
          <a:stretch>
            <a:fillRect/>
          </a:stretch>
        </p:blipFill>
        <p:spPr>
          <a:xfrm>
            <a:off x="7008971" y="3257653"/>
            <a:ext cx="3609656" cy="2841866"/>
          </a:xfrm>
          <a:prstGeom prst="rect">
            <a:avLst/>
          </a:prstGeom>
        </p:spPr>
      </p:pic>
    </p:spTree>
    <p:extLst>
      <p:ext uri="{BB962C8B-B14F-4D97-AF65-F5344CB8AC3E}">
        <p14:creationId xmlns:p14="http://schemas.microsoft.com/office/powerpoint/2010/main" val="473436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SOON</a:t>
            </a:r>
            <a:endParaRPr lang="en-US" sz="2000" dirty="0">
              <a:solidFill>
                <a:schemeClr val="bg1"/>
              </a:solidFill>
            </a:endParaRPr>
          </a:p>
        </p:txBody>
      </p:sp>
      <p:pic>
        <p:nvPicPr>
          <p:cNvPr id="3" name="图片 2">
            <a:extLst>
              <a:ext uri="{FF2B5EF4-FFF2-40B4-BE49-F238E27FC236}">
                <a16:creationId xmlns:a16="http://schemas.microsoft.com/office/drawing/2014/main" id="{872A40A7-850A-C9A2-F069-D46E033B8AD7}"/>
              </a:ext>
            </a:extLst>
          </p:cNvPr>
          <p:cNvPicPr>
            <a:picLocks noChangeAspect="1"/>
          </p:cNvPicPr>
          <p:nvPr/>
        </p:nvPicPr>
        <p:blipFill>
          <a:blip r:embed="rId11"/>
          <a:stretch>
            <a:fillRect/>
          </a:stretch>
        </p:blipFill>
        <p:spPr>
          <a:xfrm>
            <a:off x="2002926" y="3500417"/>
            <a:ext cx="2750542" cy="2648341"/>
          </a:xfrm>
          <a:prstGeom prst="rect">
            <a:avLst/>
          </a:prstGeom>
        </p:spPr>
      </p:pic>
      <p:pic>
        <p:nvPicPr>
          <p:cNvPr id="5" name="图片 4">
            <a:extLst>
              <a:ext uri="{FF2B5EF4-FFF2-40B4-BE49-F238E27FC236}">
                <a16:creationId xmlns:a16="http://schemas.microsoft.com/office/drawing/2014/main" id="{A3E02594-4065-BE6C-D204-AE849AE543CD}"/>
              </a:ext>
            </a:extLst>
          </p:cNvPr>
          <p:cNvPicPr>
            <a:picLocks noChangeAspect="1"/>
          </p:cNvPicPr>
          <p:nvPr/>
        </p:nvPicPr>
        <p:blipFill>
          <a:blip r:embed="rId12"/>
          <a:stretch>
            <a:fillRect/>
          </a:stretch>
        </p:blipFill>
        <p:spPr>
          <a:xfrm>
            <a:off x="6314747" y="3851228"/>
            <a:ext cx="4998104" cy="1946717"/>
          </a:xfrm>
          <a:prstGeom prst="rect">
            <a:avLst/>
          </a:prstGeom>
        </p:spPr>
      </p:pic>
    </p:spTree>
    <p:extLst>
      <p:ext uri="{BB962C8B-B14F-4D97-AF65-F5344CB8AC3E}">
        <p14:creationId xmlns:p14="http://schemas.microsoft.com/office/powerpoint/2010/main" val="4161374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ALFRED</a:t>
            </a:r>
            <a:endParaRPr lang="en-US" sz="2000" dirty="0">
              <a:solidFill>
                <a:schemeClr val="bg1"/>
              </a:solidFill>
            </a:endParaRPr>
          </a:p>
        </p:txBody>
      </p:sp>
      <p:pic>
        <p:nvPicPr>
          <p:cNvPr id="3" name="图片 2">
            <a:extLst>
              <a:ext uri="{FF2B5EF4-FFF2-40B4-BE49-F238E27FC236}">
                <a16:creationId xmlns:a16="http://schemas.microsoft.com/office/drawing/2014/main" id="{1D6D00DE-345B-2AED-6401-4F5F9FB51BAC}"/>
              </a:ext>
            </a:extLst>
          </p:cNvPr>
          <p:cNvPicPr>
            <a:picLocks noChangeAspect="1"/>
          </p:cNvPicPr>
          <p:nvPr/>
        </p:nvPicPr>
        <p:blipFill>
          <a:blip r:embed="rId11"/>
          <a:stretch>
            <a:fillRect/>
          </a:stretch>
        </p:blipFill>
        <p:spPr>
          <a:xfrm>
            <a:off x="902094" y="3841772"/>
            <a:ext cx="4952205" cy="1542079"/>
          </a:xfrm>
          <a:prstGeom prst="rect">
            <a:avLst/>
          </a:prstGeom>
        </p:spPr>
      </p:pic>
      <p:pic>
        <p:nvPicPr>
          <p:cNvPr id="5" name="图片 4">
            <a:extLst>
              <a:ext uri="{FF2B5EF4-FFF2-40B4-BE49-F238E27FC236}">
                <a16:creationId xmlns:a16="http://schemas.microsoft.com/office/drawing/2014/main" id="{42F5D672-FFBA-B3A5-6684-418B04F0C608}"/>
              </a:ext>
            </a:extLst>
          </p:cNvPr>
          <p:cNvPicPr>
            <a:picLocks noChangeAspect="1"/>
          </p:cNvPicPr>
          <p:nvPr/>
        </p:nvPicPr>
        <p:blipFill>
          <a:blip r:embed="rId12"/>
          <a:stretch>
            <a:fillRect/>
          </a:stretch>
        </p:blipFill>
        <p:spPr>
          <a:xfrm>
            <a:off x="6888178" y="3035067"/>
            <a:ext cx="3851241" cy="3104211"/>
          </a:xfrm>
          <a:prstGeom prst="rect">
            <a:avLst/>
          </a:prstGeom>
        </p:spPr>
      </p:pic>
    </p:spTree>
    <p:extLst>
      <p:ext uri="{BB962C8B-B14F-4D97-AF65-F5344CB8AC3E}">
        <p14:creationId xmlns:p14="http://schemas.microsoft.com/office/powerpoint/2010/main" val="16101870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0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0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3.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4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4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05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5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4.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8.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0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0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1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26.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13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3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3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13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3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58.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23"/>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21"/>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6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19"/>
</p:tagLst>
</file>

<file path=ppt/tags/tag1167.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6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6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16"/>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0.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7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7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117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7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8.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20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2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2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5.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4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124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24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24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25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25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25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125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25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5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25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125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25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25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6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26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26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2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26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26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2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26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26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2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7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2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3.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27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27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27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27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27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27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28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28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28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28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2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6.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28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2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2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29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29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29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29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4.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2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3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3.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6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6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1.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38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39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9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39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39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9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9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3.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42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2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42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2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42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2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4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3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3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3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4.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2.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4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68"/>
</p:tagLst>
</file>

<file path=ppt/tags/tag14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4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4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44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65"/>
</p:tagLst>
</file>

<file path=ppt/tags/tag144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4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62"/>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56"/>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44"/>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41"/>
</p:tagLst>
</file>

<file path=ppt/tags/tag14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1.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47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47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4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47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48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4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48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48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4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48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48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4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48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48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4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49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49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49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49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49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9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9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49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9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5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2.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50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50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0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0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50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0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0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51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1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1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51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4.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54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4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54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4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4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54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4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8.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57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7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7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57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600.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0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0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2.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63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63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3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64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3.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86"/>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84"/>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7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7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81"/>
</p:tagLst>
</file>

<file path=ppt/tags/tag167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7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7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78"/>
</p:tagLst>
</file>

<file path=ppt/tags/tag167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7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7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73"/>
</p:tagLst>
</file>

<file path=ppt/tags/tag167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7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70"/>
</p:tagLst>
</file>

<file path=ppt/tags/tag168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8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8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68"/>
</p:tagLst>
</file>

<file path=ppt/tags/tag168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8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8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39"/>
</p:tagLst>
</file>

<file path=ppt/tags/tag168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8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8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37"/>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9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4.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2.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72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740.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5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760.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76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76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76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76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76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76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76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76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8.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79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79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80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0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80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0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0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0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0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6.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3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3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184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4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6.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4.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12"/>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10"/>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208"/>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204"/>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202"/>
</p:tagLst>
</file>

<file path=ppt/tags/tag188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89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8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8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2.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91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1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1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1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1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2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2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2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7.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3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4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4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4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4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5.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2.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7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7.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8"/>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6"/>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4"/>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12"/>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200"/>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94"/>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90"/>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2.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200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0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0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20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0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030.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4"/>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204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04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4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4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050.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06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06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07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07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07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0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0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1.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4.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2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12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13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3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5.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6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17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7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7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6.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1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6"/>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4"/>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2"/>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30"/>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6"/>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7.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1.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8.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270.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1.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31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2.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3"/>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3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5"/>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3"/>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1"/>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38"/>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36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9.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400.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4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1.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5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2.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47.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47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47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3.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4"/>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1"/>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59"/>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7"/>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50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50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5"/>
</p:tagLst>
</file>

<file path=ppt/tags/tag250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5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51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1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1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51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1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1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252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2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2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5.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4"/>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3"/>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6"/>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4"/>
</p:tagLst>
</file>

<file path=ppt/tags/tag25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2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6.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54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54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254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56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5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56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56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56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5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57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57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5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5.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57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7"/>
</p:tagLst>
</file>

<file path=ppt/tags/tag258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58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58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58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58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58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58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58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58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58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59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59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59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59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59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59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59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59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59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6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1.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0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0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5"/>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1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1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61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1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62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2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2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2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6.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62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2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2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63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3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3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3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3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3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3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3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3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3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3"/>
</p:tagLst>
</file>

<file path=ppt/tags/tag264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4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4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4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4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4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4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4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4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6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1.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65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5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5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5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5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5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5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5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66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6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66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6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6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6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6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6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6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6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1"/>
</p:tagLst>
</file>

<file path=ppt/tags/tag267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7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7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7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6.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67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67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67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6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68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68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68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68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68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68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68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68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68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68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6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69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69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69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69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69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69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69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69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69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6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1.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70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70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0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0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70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70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0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0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1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1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71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1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1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71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1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1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71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2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72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2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6.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72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72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1"/>
</p:tagLst>
</file>

<file path=ppt/tags/tag272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3.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73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3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79"/>
</p:tagLst>
</file>

<file path=ppt/tags/tag273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3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3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77"/>
</p:tagLst>
</file>

<file path=ppt/tags/tag273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3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3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75"/>
</p:tagLst>
</file>

<file path=ppt/tags/tag273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3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274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3"/>
</p:tagLst>
</file>

<file path=ppt/tags/tag274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4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4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1"/>
</p:tagLst>
</file>

<file path=ppt/tags/tag274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4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4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69"/>
</p:tagLst>
</file>

<file path=ppt/tags/tag274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4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7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28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8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8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29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9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37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37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50"/>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41"/>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9"/>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7"/>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39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9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9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39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9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14"/>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7.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48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48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48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50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5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59.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58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8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58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18"/>
</p:tagLst>
</file>

<file path=ppt/tags/tag59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3.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14"/>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89"/>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75"/>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72"/>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68"/>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3.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64"/>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61"/>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3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67"/>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8.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6.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6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6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69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20"/>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88"/>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17.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3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749.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55"/>
</p:tagLst>
</file>

<file path=ppt/tags/tag7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6.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89"/>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86"/>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80"/>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5"/>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77"/>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7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5.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2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2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2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9"/>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3.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5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5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5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5"/>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75.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3"/>
</p:tagLst>
</file>

<file path=ppt/tags/tag9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934.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14"/>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10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94"/>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91"/>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89"/>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75"/>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59"/>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5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57"/>
</p:tagLst>
</file>

<file path=ppt/tags/tag95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1"/>
</p:tagLst>
</file>

<file path=ppt/tags/tag9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3.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9"/>
</p:tagLst>
</file>

<file path=ppt/tags/tag9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1279</TotalTime>
  <Words>24405</Words>
  <Application>Microsoft Office PowerPoint</Application>
  <PresentationFormat>宽屏</PresentationFormat>
  <Paragraphs>2987</Paragraphs>
  <Slides>282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282</vt:i4>
      </vt:variant>
    </vt:vector>
  </HeadingPairs>
  <TitlesOfParts>
    <vt:vector size="291"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Simulator——Isaac Sim</vt:lpstr>
      <vt:lpstr>General Simulator——Isaac Gym</vt:lpstr>
      <vt:lpstr>General Simulator——Gazebo</vt:lpstr>
      <vt:lpstr>General Simulator——PyBullet</vt:lpstr>
      <vt:lpstr>General Simulator——Webots</vt:lpstr>
      <vt:lpstr>General Simulator——MuJoCo</vt:lpstr>
      <vt:lpstr>General Simulator——Unity ML-Agents</vt:lpstr>
      <vt:lpstr>General Simulator——AirSim</vt:lpstr>
      <vt:lpstr>General Simulator——MORSE</vt:lpstr>
      <vt:lpstr>General Simulator——V-REP(CoppeliaSim)</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Construction——RoboGen</vt:lpstr>
      <vt:lpstr>Automated Simulation Scene Construction——HOLODECK</vt:lpstr>
      <vt:lpstr>Automated Simulation Scene Construction——PhyScene</vt:lpstr>
      <vt:lpstr>Automated Simulation Scene Construction——ProcTHOR</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DataSets——Introduction</vt:lpstr>
      <vt:lpstr>DataSets——领域工作——EQA v1</vt:lpstr>
      <vt:lpstr>DataSets——领域工作——MT-EQA</vt:lpstr>
      <vt:lpstr>DataSets——领域工作——MP3D-EQA</vt:lpstr>
      <vt:lpstr>DataSets——领域工作——IQUAD V1</vt:lpstr>
      <vt:lpstr>DataSets——领域工作——VideoNavQA</vt:lpstr>
      <vt:lpstr>DataSets——领域工作——SQA3D</vt:lpstr>
      <vt:lpstr>DataSets——领域工作——K-EQA</vt:lpstr>
      <vt:lpstr>DataSets——领域工作——OpenEQA</vt:lpstr>
      <vt:lpstr>DataSets——领域工作——HM-EQA</vt:lpstr>
      <vt:lpstr>DataSets——领域工作——S-EQA</vt:lpstr>
      <vt:lpstr>Embodied Interaction</vt:lpstr>
      <vt:lpstr>Methods——Introduction</vt:lpstr>
      <vt:lpstr>Methods——神经网络方法——Introduction</vt:lpstr>
      <vt:lpstr>Methods——神经网络方法——领域工作</vt:lpstr>
      <vt:lpstr>Methods——LLM/VLM 方法——Introduction</vt:lpstr>
      <vt:lpstr>Methods——LLM/VLM 方法——领域工作</vt:lpstr>
      <vt:lpstr>Embodied Interaction</vt:lpstr>
      <vt:lpstr>Metrics——导航</vt:lpstr>
      <vt:lpstr>Metrics——问答</vt:lpstr>
      <vt:lpstr>Embodied Interaction</vt:lpstr>
      <vt:lpstr>Limitations——数据集</vt:lpstr>
      <vt:lpstr>Limitations——模型</vt:lpstr>
      <vt:lpstr>Embodied Interaction</vt:lpstr>
      <vt:lpstr>PowerPoint 演示文稿</vt:lpstr>
      <vt:lpstr>Embodied Interaction</vt:lpstr>
      <vt:lpstr>Introduction</vt:lpstr>
      <vt:lpstr>Introduction</vt:lpstr>
      <vt:lpstr>Embodied Interaction</vt:lpstr>
      <vt:lpstr>Gripper——Introduction</vt:lpstr>
      <vt:lpstr>Gripper——4-DOF</vt:lpstr>
      <vt:lpstr>Gripper——6-DOF</vt:lpstr>
      <vt:lpstr>Gripper——产品</vt:lpstr>
      <vt:lpstr>Embodied Interaction</vt:lpstr>
      <vt:lpstr>Datasets——Introduction</vt:lpstr>
      <vt:lpstr>Datasets——发展</vt:lpstr>
      <vt:lpstr>Embodied Interaction</vt:lpstr>
      <vt:lpstr>Language-Guided Grasping——Introduction</vt:lpstr>
      <vt:lpstr>Language-Guided Grasping——分类</vt:lpstr>
      <vt:lpstr>Embodied Interaction</vt:lpstr>
      <vt:lpstr>End-to-End Approaches</vt:lpstr>
      <vt:lpstr>Embodied Interaction</vt:lpstr>
      <vt:lpstr>Modular Approaches</vt:lpstr>
      <vt:lpstr>Embodied AI</vt:lpstr>
      <vt:lpstr>PowerPoint 演示文稿</vt:lpstr>
      <vt:lpstr>Embodied Agent</vt:lpstr>
      <vt:lpstr>Introduction</vt:lpstr>
      <vt:lpstr>Introduction</vt:lpstr>
      <vt:lpstr>Introduction</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797</cp:revision>
  <cp:lastPrinted>1999-12-31T16:00:00Z</cp:lastPrinted>
  <dcterms:created xsi:type="dcterms:W3CDTF">2024-08-29T02:15:38Z</dcterms:created>
  <dcterms:modified xsi:type="dcterms:W3CDTF">2024-09-23T01:35:10Z</dcterms:modified>
</cp:coreProperties>
</file>